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 id="2147483736" r:id="rId5"/>
    <p:sldMasterId id="2147483749" r:id="rId6"/>
  </p:sldMasterIdLst>
  <p:notesMasterIdLst>
    <p:notesMasterId r:id="rId60"/>
  </p:notesMasterIdLst>
  <p:handoutMasterIdLst>
    <p:handoutMasterId r:id="rId61"/>
  </p:handoutMasterIdLst>
  <p:sldIdLst>
    <p:sldId id="10092" r:id="rId7"/>
    <p:sldId id="10466" r:id="rId8"/>
    <p:sldId id="10331" r:id="rId9"/>
    <p:sldId id="10469" r:id="rId10"/>
    <p:sldId id="10320" r:id="rId11"/>
    <p:sldId id="10321" r:id="rId12"/>
    <p:sldId id="10322" r:id="rId13"/>
    <p:sldId id="10391" r:id="rId14"/>
    <p:sldId id="10241" r:id="rId15"/>
    <p:sldId id="10464" r:id="rId16"/>
    <p:sldId id="10470" r:id="rId17"/>
    <p:sldId id="10426" r:id="rId18"/>
    <p:sldId id="10425" r:id="rId19"/>
    <p:sldId id="10467" r:id="rId20"/>
    <p:sldId id="10193" r:id="rId21"/>
    <p:sldId id="10473" r:id="rId22"/>
    <p:sldId id="10249" r:id="rId23"/>
    <p:sldId id="10228" r:id="rId24"/>
    <p:sldId id="10443" r:id="rId25"/>
    <p:sldId id="10447" r:id="rId26"/>
    <p:sldId id="10445" r:id="rId27"/>
    <p:sldId id="10446" r:id="rId28"/>
    <p:sldId id="10251" r:id="rId29"/>
    <p:sldId id="10231" r:id="rId30"/>
    <p:sldId id="10448" r:id="rId31"/>
    <p:sldId id="10450" r:id="rId32"/>
    <p:sldId id="10451" r:id="rId33"/>
    <p:sldId id="10452" r:id="rId34"/>
    <p:sldId id="10449" r:id="rId35"/>
    <p:sldId id="10252" r:id="rId36"/>
    <p:sldId id="10232" r:id="rId37"/>
    <p:sldId id="10459" r:id="rId38"/>
    <p:sldId id="10463" r:id="rId39"/>
    <p:sldId id="10462" r:id="rId40"/>
    <p:sldId id="10481" r:id="rId41"/>
    <p:sldId id="10461" r:id="rId42"/>
    <p:sldId id="10460" r:id="rId43"/>
    <p:sldId id="10475" r:id="rId44"/>
    <p:sldId id="10256" r:id="rId45"/>
    <p:sldId id="10275" r:id="rId46"/>
    <p:sldId id="10429" r:id="rId47"/>
    <p:sldId id="10436" r:id="rId48"/>
    <p:sldId id="10433" r:id="rId49"/>
    <p:sldId id="10439" r:id="rId50"/>
    <p:sldId id="10437" r:id="rId51"/>
    <p:sldId id="10431" r:id="rId52"/>
    <p:sldId id="10489" r:id="rId53"/>
    <p:sldId id="10440" r:id="rId54"/>
    <p:sldId id="10434" r:id="rId55"/>
    <p:sldId id="10471" r:id="rId56"/>
    <p:sldId id="10442" r:id="rId57"/>
    <p:sldId id="10441" r:id="rId58"/>
    <p:sldId id="1015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64A52D3D-CB97-7542-94A0-F386CEE0CAAA}">
          <p14:sldIdLst>
            <p14:sldId id="10092"/>
            <p14:sldId id="10466"/>
            <p14:sldId id="10331"/>
            <p14:sldId id="10469"/>
            <p14:sldId id="10320"/>
            <p14:sldId id="10321"/>
            <p14:sldId id="10322"/>
            <p14:sldId id="10391"/>
            <p14:sldId id="10241"/>
            <p14:sldId id="10464"/>
            <p14:sldId id="10470"/>
            <p14:sldId id="10426"/>
            <p14:sldId id="10425"/>
            <p14:sldId id="10467"/>
            <p14:sldId id="10193"/>
            <p14:sldId id="10473"/>
            <p14:sldId id="10249"/>
            <p14:sldId id="10228"/>
            <p14:sldId id="10443"/>
            <p14:sldId id="10447"/>
            <p14:sldId id="10445"/>
            <p14:sldId id="10446"/>
            <p14:sldId id="10251"/>
            <p14:sldId id="10231"/>
            <p14:sldId id="10448"/>
            <p14:sldId id="10450"/>
            <p14:sldId id="10451"/>
            <p14:sldId id="10452"/>
            <p14:sldId id="10449"/>
            <p14:sldId id="10252"/>
            <p14:sldId id="10232"/>
            <p14:sldId id="10459"/>
            <p14:sldId id="10463"/>
            <p14:sldId id="10462"/>
            <p14:sldId id="10481"/>
            <p14:sldId id="10461"/>
            <p14:sldId id="10460"/>
            <p14:sldId id="10475"/>
            <p14:sldId id="10256"/>
            <p14:sldId id="10275"/>
            <p14:sldId id="10429"/>
            <p14:sldId id="10436"/>
            <p14:sldId id="10433"/>
            <p14:sldId id="10439"/>
            <p14:sldId id="10437"/>
            <p14:sldId id="10431"/>
            <p14:sldId id="10489"/>
            <p14:sldId id="10440"/>
            <p14:sldId id="10434"/>
            <p14:sldId id="10471"/>
            <p14:sldId id="10442"/>
            <p14:sldId id="10441"/>
            <p14:sldId id="10150"/>
          </p14:sldIdLst>
        </p14:section>
      </p14:sectionLst>
    </p:ext>
    <p:ext uri="{EFAFB233-063F-42B5-8137-9DF3F51BA10A}">
      <p15:sldGuideLst xmlns:p15="http://schemas.microsoft.com/office/powerpoint/2012/main">
        <p15:guide id="1" pos="1608" userDrawn="1">
          <p15:clr>
            <a:srgbClr val="A4A3A4"/>
          </p15:clr>
        </p15:guide>
        <p15:guide id="2" orient="horz" pos="20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me Pedregal" initials="JP" lastIdx="1" clrIdx="0">
    <p:extLst>
      <p:ext uri="{19B8F6BF-5375-455C-9EA6-DF929625EA0E}">
        <p15:presenceInfo xmlns:p15="http://schemas.microsoft.com/office/powerpoint/2012/main" userId="S::jaime.pedregal@ibm.com::780357e1-7e8c-438a-a3ea-fbf54520b6a5" providerId="AD"/>
      </p:ext>
    </p:extLst>
  </p:cmAuthor>
  <p:cmAuthor id="2" name="Jaime Pedregal" initials="JP [2]" lastIdx="11" clrIdx="1">
    <p:extLst>
      <p:ext uri="{19B8F6BF-5375-455C-9EA6-DF929625EA0E}">
        <p15:presenceInfo xmlns:p15="http://schemas.microsoft.com/office/powerpoint/2012/main" userId="SmFn8H8erXhpMZa7DqfhE05SP1nxbnuNwwcFJeLL0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AC0000"/>
    <a:srgbClr val="0060B6"/>
    <a:srgbClr val="7DB0D2"/>
    <a:srgbClr val="C00000"/>
    <a:srgbClr val="AC5FDA"/>
    <a:srgbClr val="D00000"/>
    <a:srgbClr val="FFFFFF"/>
    <a:srgbClr val="AF7FE5"/>
    <a:srgbClr val="BC3ADB"/>
    <a:srgbClr val="B464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648533-5C85-4FE7-8D23-1346E8D25D05}" v="50" dt="2020-07-14T14:43:19.591"/>
    <p1510:client id="{BCBF7C69-B919-4BF1-941D-9F33D05DA556}" v="9" dt="2020-07-14T13:01:32.90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0724" autoAdjust="0"/>
  </p:normalViewPr>
  <p:slideViewPr>
    <p:cSldViewPr snapToGrid="0">
      <p:cViewPr>
        <p:scale>
          <a:sx n="30" d="100"/>
          <a:sy n="30" d="100"/>
        </p:scale>
        <p:origin x="1170" y="210"/>
      </p:cViewPr>
      <p:guideLst>
        <p:guide pos="1608"/>
        <p:guide orient="horz" pos="20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RIBAS GOMEZ JAIME" userId="bda9de57-7129-4431-9ddb-1c140753328c" providerId="ADAL" clId="{7B648533-5C85-4FE7-8D23-1346E8D25D05}"/>
    <pc:docChg chg="undo custSel addSld delSld modSld modSection">
      <pc:chgData name="ARRIBAS GOMEZ JAIME" userId="bda9de57-7129-4431-9ddb-1c140753328c" providerId="ADAL" clId="{7B648533-5C85-4FE7-8D23-1346E8D25D05}" dt="2020-07-14T14:47:36.773" v="208" actId="478"/>
      <pc:docMkLst>
        <pc:docMk/>
      </pc:docMkLst>
      <pc:sldChg chg="modSp">
        <pc:chgData name="ARRIBAS GOMEZ JAIME" userId="bda9de57-7129-4431-9ddb-1c140753328c" providerId="ADAL" clId="{7B648533-5C85-4FE7-8D23-1346E8D25D05}" dt="2020-07-14T14:35:14.189" v="155" actId="20577"/>
        <pc:sldMkLst>
          <pc:docMk/>
          <pc:sldMk cId="3383033531" sldId="10193"/>
        </pc:sldMkLst>
        <pc:spChg chg="mod">
          <ac:chgData name="ARRIBAS GOMEZ JAIME" userId="bda9de57-7129-4431-9ddb-1c140753328c" providerId="ADAL" clId="{7B648533-5C85-4FE7-8D23-1346E8D25D05}" dt="2020-07-14T14:35:14.189" v="155" actId="20577"/>
          <ac:spMkLst>
            <pc:docMk/>
            <pc:sldMk cId="3383033531" sldId="10193"/>
            <ac:spMk id="71" creationId="{F676AB65-77DB-4A78-A643-4620598C8FD4}"/>
          </ac:spMkLst>
        </pc:spChg>
      </pc:sldChg>
      <pc:sldChg chg="modSp">
        <pc:chgData name="ARRIBAS GOMEZ JAIME" userId="bda9de57-7129-4431-9ddb-1c140753328c" providerId="ADAL" clId="{7B648533-5C85-4FE7-8D23-1346E8D25D05}" dt="2020-07-14T14:33:40.472" v="118" actId="113"/>
        <pc:sldMkLst>
          <pc:docMk/>
          <pc:sldMk cId="1600129533" sldId="10426"/>
        </pc:sldMkLst>
        <pc:spChg chg="mod">
          <ac:chgData name="ARRIBAS GOMEZ JAIME" userId="bda9de57-7129-4431-9ddb-1c140753328c" providerId="ADAL" clId="{7B648533-5C85-4FE7-8D23-1346E8D25D05}" dt="2020-07-14T14:33:40.472" v="118" actId="113"/>
          <ac:spMkLst>
            <pc:docMk/>
            <pc:sldMk cId="1600129533" sldId="10426"/>
            <ac:spMk id="69" creationId="{A51579CF-1C9F-4C88-B800-91DB91C9AC35}"/>
          </ac:spMkLst>
        </pc:spChg>
      </pc:sldChg>
      <pc:sldChg chg="modSp">
        <pc:chgData name="ARRIBAS GOMEZ JAIME" userId="bda9de57-7129-4431-9ddb-1c140753328c" providerId="ADAL" clId="{7B648533-5C85-4FE7-8D23-1346E8D25D05}" dt="2020-07-14T14:43:19.590" v="198" actId="1035"/>
        <pc:sldMkLst>
          <pc:docMk/>
          <pc:sldMk cId="2630739623" sldId="10441"/>
        </pc:sldMkLst>
        <pc:spChg chg="mod">
          <ac:chgData name="ARRIBAS GOMEZ JAIME" userId="bda9de57-7129-4431-9ddb-1c140753328c" providerId="ADAL" clId="{7B648533-5C85-4FE7-8D23-1346E8D25D05}" dt="2020-07-14T14:43:19.590" v="198" actId="1035"/>
          <ac:spMkLst>
            <pc:docMk/>
            <pc:sldMk cId="2630739623" sldId="10441"/>
            <ac:spMk id="21" creationId="{6F9A9748-BA7E-442B-94A9-DA3FFA7EC9C7}"/>
          </ac:spMkLst>
        </pc:spChg>
        <pc:spChg chg="mod">
          <ac:chgData name="ARRIBAS GOMEZ JAIME" userId="bda9de57-7129-4431-9ddb-1c140753328c" providerId="ADAL" clId="{7B648533-5C85-4FE7-8D23-1346E8D25D05}" dt="2020-07-14T14:43:19.590" v="198" actId="1035"/>
          <ac:spMkLst>
            <pc:docMk/>
            <pc:sldMk cId="2630739623" sldId="10441"/>
            <ac:spMk id="22" creationId="{32480B73-00A8-402E-9083-0C69BA7603A3}"/>
          </ac:spMkLst>
        </pc:spChg>
        <pc:spChg chg="mod">
          <ac:chgData name="ARRIBAS GOMEZ JAIME" userId="bda9de57-7129-4431-9ddb-1c140753328c" providerId="ADAL" clId="{7B648533-5C85-4FE7-8D23-1346E8D25D05}" dt="2020-07-14T14:43:19.590" v="198" actId="1035"/>
          <ac:spMkLst>
            <pc:docMk/>
            <pc:sldMk cId="2630739623" sldId="10441"/>
            <ac:spMk id="30" creationId="{248FB0C6-B876-461A-9CE7-50C16585B429}"/>
          </ac:spMkLst>
        </pc:spChg>
        <pc:spChg chg="mod">
          <ac:chgData name="ARRIBAS GOMEZ JAIME" userId="bda9de57-7129-4431-9ddb-1c140753328c" providerId="ADAL" clId="{7B648533-5C85-4FE7-8D23-1346E8D25D05}" dt="2020-07-14T14:43:19.590" v="198" actId="1035"/>
          <ac:spMkLst>
            <pc:docMk/>
            <pc:sldMk cId="2630739623" sldId="10441"/>
            <ac:spMk id="37" creationId="{F807DF85-FE98-4250-A183-DC4B3C7507DF}"/>
          </ac:spMkLst>
        </pc:spChg>
        <pc:spChg chg="mod">
          <ac:chgData name="ARRIBAS GOMEZ JAIME" userId="bda9de57-7129-4431-9ddb-1c140753328c" providerId="ADAL" clId="{7B648533-5C85-4FE7-8D23-1346E8D25D05}" dt="2020-07-14T14:43:19.590" v="198" actId="1035"/>
          <ac:spMkLst>
            <pc:docMk/>
            <pc:sldMk cId="2630739623" sldId="10441"/>
            <ac:spMk id="38" creationId="{8866B764-EA2F-4611-983E-EBD66700A68B}"/>
          </ac:spMkLst>
        </pc:spChg>
        <pc:spChg chg="mod">
          <ac:chgData name="ARRIBAS GOMEZ JAIME" userId="bda9de57-7129-4431-9ddb-1c140753328c" providerId="ADAL" clId="{7B648533-5C85-4FE7-8D23-1346E8D25D05}" dt="2020-07-14T14:43:19.590" v="198" actId="1035"/>
          <ac:spMkLst>
            <pc:docMk/>
            <pc:sldMk cId="2630739623" sldId="10441"/>
            <ac:spMk id="39" creationId="{8278DE77-F67D-485A-A5CB-0C5BDCE07991}"/>
          </ac:spMkLst>
        </pc:spChg>
        <pc:spChg chg="mod">
          <ac:chgData name="ARRIBAS GOMEZ JAIME" userId="bda9de57-7129-4431-9ddb-1c140753328c" providerId="ADAL" clId="{7B648533-5C85-4FE7-8D23-1346E8D25D05}" dt="2020-07-14T14:43:19.590" v="198" actId="1035"/>
          <ac:spMkLst>
            <pc:docMk/>
            <pc:sldMk cId="2630739623" sldId="10441"/>
            <ac:spMk id="40" creationId="{491C8BFE-F4EF-4B5F-B4DA-51AAD85F81C4}"/>
          </ac:spMkLst>
        </pc:spChg>
        <pc:spChg chg="mod">
          <ac:chgData name="ARRIBAS GOMEZ JAIME" userId="bda9de57-7129-4431-9ddb-1c140753328c" providerId="ADAL" clId="{7B648533-5C85-4FE7-8D23-1346E8D25D05}" dt="2020-07-14T14:43:19.590" v="198" actId="1035"/>
          <ac:spMkLst>
            <pc:docMk/>
            <pc:sldMk cId="2630739623" sldId="10441"/>
            <ac:spMk id="41" creationId="{1D6D4FB3-504E-416B-8103-68012EE27596}"/>
          </ac:spMkLst>
        </pc:spChg>
        <pc:spChg chg="mod">
          <ac:chgData name="ARRIBAS GOMEZ JAIME" userId="bda9de57-7129-4431-9ddb-1c140753328c" providerId="ADAL" clId="{7B648533-5C85-4FE7-8D23-1346E8D25D05}" dt="2020-07-14T14:43:19.590" v="198" actId="1035"/>
          <ac:spMkLst>
            <pc:docMk/>
            <pc:sldMk cId="2630739623" sldId="10441"/>
            <ac:spMk id="42" creationId="{2119C021-7B93-4429-9B56-A006DF57BF80}"/>
          </ac:spMkLst>
        </pc:spChg>
        <pc:spChg chg="mod">
          <ac:chgData name="ARRIBAS GOMEZ JAIME" userId="bda9de57-7129-4431-9ddb-1c140753328c" providerId="ADAL" clId="{7B648533-5C85-4FE7-8D23-1346E8D25D05}" dt="2020-07-14T14:43:19.590" v="198" actId="1035"/>
          <ac:spMkLst>
            <pc:docMk/>
            <pc:sldMk cId="2630739623" sldId="10441"/>
            <ac:spMk id="43" creationId="{FAEAF1DE-6259-4906-89C3-CDC0163181C0}"/>
          </ac:spMkLst>
        </pc:spChg>
        <pc:spChg chg="mod">
          <ac:chgData name="ARRIBAS GOMEZ JAIME" userId="bda9de57-7129-4431-9ddb-1c140753328c" providerId="ADAL" clId="{7B648533-5C85-4FE7-8D23-1346E8D25D05}" dt="2020-07-14T14:43:19.590" v="198" actId="1035"/>
          <ac:spMkLst>
            <pc:docMk/>
            <pc:sldMk cId="2630739623" sldId="10441"/>
            <ac:spMk id="44" creationId="{B495AA50-D674-4E32-B6B6-55EE28295267}"/>
          </ac:spMkLst>
        </pc:spChg>
        <pc:spChg chg="mod">
          <ac:chgData name="ARRIBAS GOMEZ JAIME" userId="bda9de57-7129-4431-9ddb-1c140753328c" providerId="ADAL" clId="{7B648533-5C85-4FE7-8D23-1346E8D25D05}" dt="2020-07-14T14:43:19.590" v="198" actId="1035"/>
          <ac:spMkLst>
            <pc:docMk/>
            <pc:sldMk cId="2630739623" sldId="10441"/>
            <ac:spMk id="248" creationId="{DFA08D17-6113-4313-A801-61891899DE14}"/>
          </ac:spMkLst>
        </pc:spChg>
        <pc:spChg chg="mod">
          <ac:chgData name="ARRIBAS GOMEZ JAIME" userId="bda9de57-7129-4431-9ddb-1c140753328c" providerId="ADAL" clId="{7B648533-5C85-4FE7-8D23-1346E8D25D05}" dt="2020-07-14T14:43:19.590" v="198" actId="1035"/>
          <ac:spMkLst>
            <pc:docMk/>
            <pc:sldMk cId="2630739623" sldId="10441"/>
            <ac:spMk id="249" creationId="{7E380BFC-7D03-4C67-A7E7-E0C5DA2807E5}"/>
          </ac:spMkLst>
        </pc:spChg>
        <pc:spChg chg="mod">
          <ac:chgData name="ARRIBAS GOMEZ JAIME" userId="bda9de57-7129-4431-9ddb-1c140753328c" providerId="ADAL" clId="{7B648533-5C85-4FE7-8D23-1346E8D25D05}" dt="2020-07-14T14:43:19.590" v="198" actId="1035"/>
          <ac:spMkLst>
            <pc:docMk/>
            <pc:sldMk cId="2630739623" sldId="10441"/>
            <ac:spMk id="250" creationId="{CFE0C78D-9CDB-4DDD-B535-59A7535F154D}"/>
          </ac:spMkLst>
        </pc:spChg>
        <pc:spChg chg="mod">
          <ac:chgData name="ARRIBAS GOMEZ JAIME" userId="bda9de57-7129-4431-9ddb-1c140753328c" providerId="ADAL" clId="{7B648533-5C85-4FE7-8D23-1346E8D25D05}" dt="2020-07-14T14:43:19.590" v="198" actId="1035"/>
          <ac:spMkLst>
            <pc:docMk/>
            <pc:sldMk cId="2630739623" sldId="10441"/>
            <ac:spMk id="251" creationId="{65534B48-27DF-4CC8-BFED-596256A0D4E4}"/>
          </ac:spMkLst>
        </pc:spChg>
        <pc:spChg chg="mod">
          <ac:chgData name="ARRIBAS GOMEZ JAIME" userId="bda9de57-7129-4431-9ddb-1c140753328c" providerId="ADAL" clId="{7B648533-5C85-4FE7-8D23-1346E8D25D05}" dt="2020-07-14T14:43:19.590" v="198" actId="1035"/>
          <ac:spMkLst>
            <pc:docMk/>
            <pc:sldMk cId="2630739623" sldId="10441"/>
            <ac:spMk id="252" creationId="{A4D6FEB1-9066-4C24-B822-75FA13D9DE25}"/>
          </ac:spMkLst>
        </pc:spChg>
        <pc:spChg chg="mod">
          <ac:chgData name="ARRIBAS GOMEZ JAIME" userId="bda9de57-7129-4431-9ddb-1c140753328c" providerId="ADAL" clId="{7B648533-5C85-4FE7-8D23-1346E8D25D05}" dt="2020-07-14T14:43:19.590" v="198" actId="1035"/>
          <ac:spMkLst>
            <pc:docMk/>
            <pc:sldMk cId="2630739623" sldId="10441"/>
            <ac:spMk id="253" creationId="{35BB263D-DEBC-4B72-8B40-B729ACB65B19}"/>
          </ac:spMkLst>
        </pc:spChg>
        <pc:spChg chg="mod">
          <ac:chgData name="ARRIBAS GOMEZ JAIME" userId="bda9de57-7129-4431-9ddb-1c140753328c" providerId="ADAL" clId="{7B648533-5C85-4FE7-8D23-1346E8D25D05}" dt="2020-07-14T14:43:19.590" v="198" actId="1035"/>
          <ac:spMkLst>
            <pc:docMk/>
            <pc:sldMk cId="2630739623" sldId="10441"/>
            <ac:spMk id="254" creationId="{C2D7F909-8A25-4F83-BE9C-6BA425FFFE3D}"/>
          </ac:spMkLst>
        </pc:spChg>
        <pc:graphicFrameChg chg="mod">
          <ac:chgData name="ARRIBAS GOMEZ JAIME" userId="bda9de57-7129-4431-9ddb-1c140753328c" providerId="ADAL" clId="{7B648533-5C85-4FE7-8D23-1346E8D25D05}" dt="2020-07-14T14:43:19.590" v="198" actId="1035"/>
          <ac:graphicFrameMkLst>
            <pc:docMk/>
            <pc:sldMk cId="2630739623" sldId="10441"/>
            <ac:graphicFrameMk id="84" creationId="{315848BD-5669-43CB-89FE-334B2A351F3C}"/>
          </ac:graphicFrameMkLst>
        </pc:graphicFrameChg>
      </pc:sldChg>
      <pc:sldChg chg="modSp">
        <pc:chgData name="ARRIBAS GOMEZ JAIME" userId="bda9de57-7129-4431-9ddb-1c140753328c" providerId="ADAL" clId="{7B648533-5C85-4FE7-8D23-1346E8D25D05}" dt="2020-07-14T14:43:11.692" v="183" actId="1036"/>
        <pc:sldMkLst>
          <pc:docMk/>
          <pc:sldMk cId="1543669535" sldId="10442"/>
        </pc:sldMkLst>
        <pc:spChg chg="mod">
          <ac:chgData name="ARRIBAS GOMEZ JAIME" userId="bda9de57-7129-4431-9ddb-1c140753328c" providerId="ADAL" clId="{7B648533-5C85-4FE7-8D23-1346E8D25D05}" dt="2020-07-14T14:43:11.692" v="183" actId="1036"/>
          <ac:spMkLst>
            <pc:docMk/>
            <pc:sldMk cId="1543669535" sldId="10442"/>
            <ac:spMk id="20" creationId="{A97E7284-D11F-4B67-80C6-4BD7ADCB6920}"/>
          </ac:spMkLst>
        </pc:spChg>
        <pc:spChg chg="mod">
          <ac:chgData name="ARRIBAS GOMEZ JAIME" userId="bda9de57-7129-4431-9ddb-1c140753328c" providerId="ADAL" clId="{7B648533-5C85-4FE7-8D23-1346E8D25D05}" dt="2020-07-14T14:43:11.692" v="183" actId="1036"/>
          <ac:spMkLst>
            <pc:docMk/>
            <pc:sldMk cId="1543669535" sldId="10442"/>
            <ac:spMk id="21" creationId="{E0BD6808-FD33-43B8-9631-1C15F1F74756}"/>
          </ac:spMkLst>
        </pc:spChg>
        <pc:spChg chg="mod">
          <ac:chgData name="ARRIBAS GOMEZ JAIME" userId="bda9de57-7129-4431-9ddb-1c140753328c" providerId="ADAL" clId="{7B648533-5C85-4FE7-8D23-1346E8D25D05}" dt="2020-07-14T14:43:11.692" v="183" actId="1036"/>
          <ac:spMkLst>
            <pc:docMk/>
            <pc:sldMk cId="1543669535" sldId="10442"/>
            <ac:spMk id="22" creationId="{C5E5C3DB-BAD9-4701-8620-D9C37864F152}"/>
          </ac:spMkLst>
        </pc:spChg>
        <pc:spChg chg="mod">
          <ac:chgData name="ARRIBAS GOMEZ JAIME" userId="bda9de57-7129-4431-9ddb-1c140753328c" providerId="ADAL" clId="{7B648533-5C85-4FE7-8D23-1346E8D25D05}" dt="2020-07-14T14:43:11.692" v="183" actId="1036"/>
          <ac:spMkLst>
            <pc:docMk/>
            <pc:sldMk cId="1543669535" sldId="10442"/>
            <ac:spMk id="23" creationId="{02B76618-C01F-4348-B84A-1A612C867FCF}"/>
          </ac:spMkLst>
        </pc:spChg>
        <pc:spChg chg="mod">
          <ac:chgData name="ARRIBAS GOMEZ JAIME" userId="bda9de57-7129-4431-9ddb-1c140753328c" providerId="ADAL" clId="{7B648533-5C85-4FE7-8D23-1346E8D25D05}" dt="2020-07-14T14:43:11.692" v="183" actId="1036"/>
          <ac:spMkLst>
            <pc:docMk/>
            <pc:sldMk cId="1543669535" sldId="10442"/>
            <ac:spMk id="30" creationId="{A4F45E62-3A43-4B9F-AB35-654F5503E264}"/>
          </ac:spMkLst>
        </pc:spChg>
        <pc:spChg chg="mod">
          <ac:chgData name="ARRIBAS GOMEZ JAIME" userId="bda9de57-7129-4431-9ddb-1c140753328c" providerId="ADAL" clId="{7B648533-5C85-4FE7-8D23-1346E8D25D05}" dt="2020-07-14T14:43:11.692" v="183" actId="1036"/>
          <ac:spMkLst>
            <pc:docMk/>
            <pc:sldMk cId="1543669535" sldId="10442"/>
            <ac:spMk id="36" creationId="{157EE8BD-0DA6-43A4-90BD-31054BA0F5F7}"/>
          </ac:spMkLst>
        </pc:spChg>
        <pc:spChg chg="mod">
          <ac:chgData name="ARRIBAS GOMEZ JAIME" userId="bda9de57-7129-4431-9ddb-1c140753328c" providerId="ADAL" clId="{7B648533-5C85-4FE7-8D23-1346E8D25D05}" dt="2020-07-14T14:43:11.692" v="183" actId="1036"/>
          <ac:spMkLst>
            <pc:docMk/>
            <pc:sldMk cId="1543669535" sldId="10442"/>
            <ac:spMk id="37" creationId="{296AD9F3-E028-47AC-A818-0043E839B495}"/>
          </ac:spMkLst>
        </pc:spChg>
        <pc:spChg chg="mod">
          <ac:chgData name="ARRIBAS GOMEZ JAIME" userId="bda9de57-7129-4431-9ddb-1c140753328c" providerId="ADAL" clId="{7B648533-5C85-4FE7-8D23-1346E8D25D05}" dt="2020-07-14T14:43:11.692" v="183" actId="1036"/>
          <ac:spMkLst>
            <pc:docMk/>
            <pc:sldMk cId="1543669535" sldId="10442"/>
            <ac:spMk id="38" creationId="{2C48D04D-C0DC-4DD0-B466-7A8373196E44}"/>
          </ac:spMkLst>
        </pc:spChg>
        <pc:spChg chg="mod">
          <ac:chgData name="ARRIBAS GOMEZ JAIME" userId="bda9de57-7129-4431-9ddb-1c140753328c" providerId="ADAL" clId="{7B648533-5C85-4FE7-8D23-1346E8D25D05}" dt="2020-07-14T14:43:11.692" v="183" actId="1036"/>
          <ac:spMkLst>
            <pc:docMk/>
            <pc:sldMk cId="1543669535" sldId="10442"/>
            <ac:spMk id="39" creationId="{A47B288A-4F2D-4CEE-9A3C-6EE379DFF86B}"/>
          </ac:spMkLst>
        </pc:spChg>
        <pc:spChg chg="mod">
          <ac:chgData name="ARRIBAS GOMEZ JAIME" userId="bda9de57-7129-4431-9ddb-1c140753328c" providerId="ADAL" clId="{7B648533-5C85-4FE7-8D23-1346E8D25D05}" dt="2020-07-14T14:43:11.692" v="183" actId="1036"/>
          <ac:spMkLst>
            <pc:docMk/>
            <pc:sldMk cId="1543669535" sldId="10442"/>
            <ac:spMk id="40" creationId="{0E0BADC0-8F20-427A-8332-2FC6381816DC}"/>
          </ac:spMkLst>
        </pc:spChg>
        <pc:spChg chg="mod">
          <ac:chgData name="ARRIBAS GOMEZ JAIME" userId="bda9de57-7129-4431-9ddb-1c140753328c" providerId="ADAL" clId="{7B648533-5C85-4FE7-8D23-1346E8D25D05}" dt="2020-07-14T14:43:11.692" v="183" actId="1036"/>
          <ac:spMkLst>
            <pc:docMk/>
            <pc:sldMk cId="1543669535" sldId="10442"/>
            <ac:spMk id="41" creationId="{B39D8B17-3AB3-488A-B7BF-3AE2C8B43969}"/>
          </ac:spMkLst>
        </pc:spChg>
        <pc:spChg chg="mod">
          <ac:chgData name="ARRIBAS GOMEZ JAIME" userId="bda9de57-7129-4431-9ddb-1c140753328c" providerId="ADAL" clId="{7B648533-5C85-4FE7-8D23-1346E8D25D05}" dt="2020-07-14T14:43:11.692" v="183" actId="1036"/>
          <ac:spMkLst>
            <pc:docMk/>
            <pc:sldMk cId="1543669535" sldId="10442"/>
            <ac:spMk id="42" creationId="{92D74D70-D378-48C7-9B77-0A04563ACC88}"/>
          </ac:spMkLst>
        </pc:spChg>
        <pc:spChg chg="mod">
          <ac:chgData name="ARRIBAS GOMEZ JAIME" userId="bda9de57-7129-4431-9ddb-1c140753328c" providerId="ADAL" clId="{7B648533-5C85-4FE7-8D23-1346E8D25D05}" dt="2020-07-14T14:43:11.692" v="183" actId="1036"/>
          <ac:spMkLst>
            <pc:docMk/>
            <pc:sldMk cId="1543669535" sldId="10442"/>
            <ac:spMk id="248" creationId="{DFA08D17-6113-4313-A801-61891899DE14}"/>
          </ac:spMkLst>
        </pc:spChg>
        <pc:spChg chg="mod">
          <ac:chgData name="ARRIBAS GOMEZ JAIME" userId="bda9de57-7129-4431-9ddb-1c140753328c" providerId="ADAL" clId="{7B648533-5C85-4FE7-8D23-1346E8D25D05}" dt="2020-07-14T14:43:11.692" v="183" actId="1036"/>
          <ac:spMkLst>
            <pc:docMk/>
            <pc:sldMk cId="1543669535" sldId="10442"/>
            <ac:spMk id="249" creationId="{7E380BFC-7D03-4C67-A7E7-E0C5DA2807E5}"/>
          </ac:spMkLst>
        </pc:spChg>
        <pc:spChg chg="mod">
          <ac:chgData name="ARRIBAS GOMEZ JAIME" userId="bda9de57-7129-4431-9ddb-1c140753328c" providerId="ADAL" clId="{7B648533-5C85-4FE7-8D23-1346E8D25D05}" dt="2020-07-14T14:43:11.692" v="183" actId="1036"/>
          <ac:spMkLst>
            <pc:docMk/>
            <pc:sldMk cId="1543669535" sldId="10442"/>
            <ac:spMk id="250" creationId="{CFE0C78D-9CDB-4DDD-B535-59A7535F154D}"/>
          </ac:spMkLst>
        </pc:spChg>
        <pc:spChg chg="mod">
          <ac:chgData name="ARRIBAS GOMEZ JAIME" userId="bda9de57-7129-4431-9ddb-1c140753328c" providerId="ADAL" clId="{7B648533-5C85-4FE7-8D23-1346E8D25D05}" dt="2020-07-14T14:43:11.692" v="183" actId="1036"/>
          <ac:spMkLst>
            <pc:docMk/>
            <pc:sldMk cId="1543669535" sldId="10442"/>
            <ac:spMk id="251" creationId="{65534B48-27DF-4CC8-BFED-596256A0D4E4}"/>
          </ac:spMkLst>
        </pc:spChg>
        <pc:spChg chg="mod">
          <ac:chgData name="ARRIBAS GOMEZ JAIME" userId="bda9de57-7129-4431-9ddb-1c140753328c" providerId="ADAL" clId="{7B648533-5C85-4FE7-8D23-1346E8D25D05}" dt="2020-07-14T14:43:11.692" v="183" actId="1036"/>
          <ac:spMkLst>
            <pc:docMk/>
            <pc:sldMk cId="1543669535" sldId="10442"/>
            <ac:spMk id="252" creationId="{A4D6FEB1-9066-4C24-B822-75FA13D9DE25}"/>
          </ac:spMkLst>
        </pc:spChg>
        <pc:spChg chg="mod">
          <ac:chgData name="ARRIBAS GOMEZ JAIME" userId="bda9de57-7129-4431-9ddb-1c140753328c" providerId="ADAL" clId="{7B648533-5C85-4FE7-8D23-1346E8D25D05}" dt="2020-07-14T14:43:11.692" v="183" actId="1036"/>
          <ac:spMkLst>
            <pc:docMk/>
            <pc:sldMk cId="1543669535" sldId="10442"/>
            <ac:spMk id="253" creationId="{35BB263D-DEBC-4B72-8B40-B729ACB65B19}"/>
          </ac:spMkLst>
        </pc:spChg>
        <pc:spChg chg="mod">
          <ac:chgData name="ARRIBAS GOMEZ JAIME" userId="bda9de57-7129-4431-9ddb-1c140753328c" providerId="ADAL" clId="{7B648533-5C85-4FE7-8D23-1346E8D25D05}" dt="2020-07-14T14:43:11.692" v="183" actId="1036"/>
          <ac:spMkLst>
            <pc:docMk/>
            <pc:sldMk cId="1543669535" sldId="10442"/>
            <ac:spMk id="254" creationId="{C2D7F909-8A25-4F83-BE9C-6BA425FFFE3D}"/>
          </ac:spMkLst>
        </pc:spChg>
        <pc:graphicFrameChg chg="mod">
          <ac:chgData name="ARRIBAS GOMEZ JAIME" userId="bda9de57-7129-4431-9ddb-1c140753328c" providerId="ADAL" clId="{7B648533-5C85-4FE7-8D23-1346E8D25D05}" dt="2020-07-14T14:43:11.692" v="183" actId="1036"/>
          <ac:graphicFrameMkLst>
            <pc:docMk/>
            <pc:sldMk cId="1543669535" sldId="10442"/>
            <ac:graphicFrameMk id="3" creationId="{8424FDA4-45D3-45E2-8762-723E57EB49CF}"/>
          </ac:graphicFrameMkLst>
        </pc:graphicFrameChg>
      </pc:sldChg>
      <pc:sldChg chg="delSp">
        <pc:chgData name="ARRIBAS GOMEZ JAIME" userId="bda9de57-7129-4431-9ddb-1c140753328c" providerId="ADAL" clId="{7B648533-5C85-4FE7-8D23-1346E8D25D05}" dt="2020-07-14T14:47:36.773" v="208" actId="478"/>
        <pc:sldMkLst>
          <pc:docMk/>
          <pc:sldMk cId="141520604" sldId="10466"/>
        </pc:sldMkLst>
        <pc:spChg chg="del">
          <ac:chgData name="ARRIBAS GOMEZ JAIME" userId="bda9de57-7129-4431-9ddb-1c140753328c" providerId="ADAL" clId="{7B648533-5C85-4FE7-8D23-1346E8D25D05}" dt="2020-07-14T14:47:36.773" v="208" actId="478"/>
          <ac:spMkLst>
            <pc:docMk/>
            <pc:sldMk cId="141520604" sldId="10466"/>
            <ac:spMk id="58" creationId="{C4E41289-79D9-433F-A2CC-54854C8BFDA9}"/>
          </ac:spMkLst>
        </pc:spChg>
      </pc:sldChg>
      <pc:sldChg chg="delSp">
        <pc:chgData name="ARRIBAS GOMEZ JAIME" userId="bda9de57-7129-4431-9ddb-1c140753328c" providerId="ADAL" clId="{7B648533-5C85-4FE7-8D23-1346E8D25D05}" dt="2020-07-14T14:47:27.791" v="205" actId="478"/>
        <pc:sldMkLst>
          <pc:docMk/>
          <pc:sldMk cId="4183251716" sldId="10467"/>
        </pc:sldMkLst>
        <pc:spChg chg="del">
          <ac:chgData name="ARRIBAS GOMEZ JAIME" userId="bda9de57-7129-4431-9ddb-1c140753328c" providerId="ADAL" clId="{7B648533-5C85-4FE7-8D23-1346E8D25D05}" dt="2020-07-14T14:47:27.791" v="205" actId="478"/>
          <ac:spMkLst>
            <pc:docMk/>
            <pc:sldMk cId="4183251716" sldId="10467"/>
            <ac:spMk id="58" creationId="{C4E41289-79D9-433F-A2CC-54854C8BFDA9}"/>
          </ac:spMkLst>
        </pc:spChg>
        <pc:picChg chg="del">
          <ac:chgData name="ARRIBAS GOMEZ JAIME" userId="bda9de57-7129-4431-9ddb-1c140753328c" providerId="ADAL" clId="{7B648533-5C85-4FE7-8D23-1346E8D25D05}" dt="2020-07-14T14:47:27.058" v="204" actId="478"/>
          <ac:picMkLst>
            <pc:docMk/>
            <pc:sldMk cId="4183251716" sldId="10467"/>
            <ac:picMk id="3" creationId="{803EE050-D601-4C76-B9B1-AE86744FB1B1}"/>
          </ac:picMkLst>
        </pc:picChg>
      </pc:sldChg>
      <pc:sldChg chg="delSp">
        <pc:chgData name="ARRIBAS GOMEZ JAIME" userId="bda9de57-7129-4431-9ddb-1c140753328c" providerId="ADAL" clId="{7B648533-5C85-4FE7-8D23-1346E8D25D05}" dt="2020-07-14T14:47:34.651" v="207" actId="478"/>
        <pc:sldMkLst>
          <pc:docMk/>
          <pc:sldMk cId="4173463210" sldId="10469"/>
        </pc:sldMkLst>
        <pc:spChg chg="del">
          <ac:chgData name="ARRIBAS GOMEZ JAIME" userId="bda9de57-7129-4431-9ddb-1c140753328c" providerId="ADAL" clId="{7B648533-5C85-4FE7-8D23-1346E8D25D05}" dt="2020-07-14T14:47:34.651" v="207" actId="478"/>
          <ac:spMkLst>
            <pc:docMk/>
            <pc:sldMk cId="4173463210" sldId="10469"/>
            <ac:spMk id="58" creationId="{C4E41289-79D9-433F-A2CC-54854C8BFDA9}"/>
          </ac:spMkLst>
        </pc:spChg>
      </pc:sldChg>
      <pc:sldChg chg="delSp">
        <pc:chgData name="ARRIBAS GOMEZ JAIME" userId="bda9de57-7129-4431-9ddb-1c140753328c" providerId="ADAL" clId="{7B648533-5C85-4FE7-8D23-1346E8D25D05}" dt="2020-07-14T14:47:30.297" v="206" actId="478"/>
        <pc:sldMkLst>
          <pc:docMk/>
          <pc:sldMk cId="3867597237" sldId="10470"/>
        </pc:sldMkLst>
        <pc:spChg chg="del">
          <ac:chgData name="ARRIBAS GOMEZ JAIME" userId="bda9de57-7129-4431-9ddb-1c140753328c" providerId="ADAL" clId="{7B648533-5C85-4FE7-8D23-1346E8D25D05}" dt="2020-07-14T14:47:30.297" v="206" actId="478"/>
          <ac:spMkLst>
            <pc:docMk/>
            <pc:sldMk cId="3867597237" sldId="10470"/>
            <ac:spMk id="58" creationId="{C4E41289-79D9-433F-A2CC-54854C8BFDA9}"/>
          </ac:spMkLst>
        </pc:spChg>
      </pc:sldChg>
      <pc:sldChg chg="delSp">
        <pc:chgData name="ARRIBAS GOMEZ JAIME" userId="bda9de57-7129-4431-9ddb-1c140753328c" providerId="ADAL" clId="{7B648533-5C85-4FE7-8D23-1346E8D25D05}" dt="2020-07-14T14:47:17.077" v="203" actId="478"/>
        <pc:sldMkLst>
          <pc:docMk/>
          <pc:sldMk cId="1588692522" sldId="10471"/>
        </pc:sldMkLst>
        <pc:spChg chg="del">
          <ac:chgData name="ARRIBAS GOMEZ JAIME" userId="bda9de57-7129-4431-9ddb-1c140753328c" providerId="ADAL" clId="{7B648533-5C85-4FE7-8D23-1346E8D25D05}" dt="2020-07-14T14:47:17.077" v="203" actId="478"/>
          <ac:spMkLst>
            <pc:docMk/>
            <pc:sldMk cId="1588692522" sldId="10471"/>
            <ac:spMk id="58" creationId="{C4E41289-79D9-433F-A2CC-54854C8BFDA9}"/>
          </ac:spMkLst>
        </pc:spChg>
      </pc:sldChg>
      <pc:sldChg chg="del">
        <pc:chgData name="ARRIBAS GOMEZ JAIME" userId="bda9de57-7129-4431-9ddb-1c140753328c" providerId="ADAL" clId="{7B648533-5C85-4FE7-8D23-1346E8D25D05}" dt="2020-07-14T14:47:14.895" v="202" actId="2696"/>
        <pc:sldMkLst>
          <pc:docMk/>
          <pc:sldMk cId="385086142" sldId="10472"/>
        </pc:sldMkLst>
      </pc:sldChg>
      <pc:sldChg chg="add del">
        <pc:chgData name="ARRIBAS GOMEZ JAIME" userId="bda9de57-7129-4431-9ddb-1c140753328c" providerId="ADAL" clId="{7B648533-5C85-4FE7-8D23-1346E8D25D05}" dt="2020-07-14T14:47:13.673" v="201" actId="2696"/>
        <pc:sldMkLst>
          <pc:docMk/>
          <pc:sldMk cId="2561311029" sldId="10476"/>
        </pc:sldMkLst>
      </pc:sldChg>
    </pc:docChg>
  </pc:docChgLst>
  <pc:docChgLst>
    <pc:chgData name="ARRIBAS GOMEZ JAIME" userId="S::x976093@gruposantander.es::bda9de57-7129-4431-9ddb-1c140753328c" providerId="AD" clId="Web-{BCBF7C69-B919-4BF1-941D-9F33D05DA556}"/>
    <pc:docChg chg="modSld">
      <pc:chgData name="ARRIBAS GOMEZ JAIME" userId="S::x976093@gruposantander.es::bda9de57-7129-4431-9ddb-1c140753328c" providerId="AD" clId="Web-{BCBF7C69-B919-4BF1-941D-9F33D05DA556}" dt="2020-07-14T13:01:32.909" v="8" actId="20577"/>
      <pc:docMkLst>
        <pc:docMk/>
      </pc:docMkLst>
      <pc:sldChg chg="modSp">
        <pc:chgData name="ARRIBAS GOMEZ JAIME" userId="S::x976093@gruposantander.es::bda9de57-7129-4431-9ddb-1c140753328c" providerId="AD" clId="Web-{BCBF7C69-B919-4BF1-941D-9F33D05DA556}" dt="2020-07-14T13:01:32.581" v="6" actId="20577"/>
        <pc:sldMkLst>
          <pc:docMk/>
          <pc:sldMk cId="2561311029" sldId="10476"/>
        </pc:sldMkLst>
        <pc:spChg chg="mod">
          <ac:chgData name="ARRIBAS GOMEZ JAIME" userId="S::x976093@gruposantander.es::bda9de57-7129-4431-9ddb-1c140753328c" providerId="AD" clId="Web-{BCBF7C69-B919-4BF1-941D-9F33D05DA556}" dt="2020-07-14T13:01:32.581" v="6" actId="20577"/>
          <ac:spMkLst>
            <pc:docMk/>
            <pc:sldMk cId="2561311029" sldId="10476"/>
            <ac:spMk id="4" creationId="{55E9B59B-4EE5-4CA0-B4A8-150715FEB44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8E15A2-F735-4862-8DE5-9A58C00DC3F6}"/>
              </a:ext>
            </a:extLst>
          </p:cNvPr>
          <p:cNvSpPr>
            <a:spLocks noGrp="1"/>
          </p:cNvSpPr>
          <p:nvPr>
            <p:ph type="hdr" sz="quarter"/>
          </p:nvPr>
        </p:nvSpPr>
        <p:spPr>
          <a:xfrm>
            <a:off x="0" y="0"/>
            <a:ext cx="2944813" cy="498475"/>
          </a:xfrm>
          <a:prstGeom prst="rect">
            <a:avLst/>
          </a:prstGeom>
        </p:spPr>
        <p:txBody>
          <a:bodyPr vert="horz" lIns="91440" tIns="45720" rIns="91440" bIns="45720" rtlCol="0"/>
          <a:lstStyle>
            <a:lvl1pPr algn="l">
              <a:defRPr sz="1200"/>
            </a:lvl1pPr>
          </a:lstStyle>
          <a:p>
            <a:endParaRPr lang="es-ES" dirty="0"/>
          </a:p>
        </p:txBody>
      </p:sp>
      <p:sp>
        <p:nvSpPr>
          <p:cNvPr id="3" name="Date Placeholder 2">
            <a:extLst>
              <a:ext uri="{FF2B5EF4-FFF2-40B4-BE49-F238E27FC236}">
                <a16:creationId xmlns:a16="http://schemas.microsoft.com/office/drawing/2014/main" id="{5900D521-DEA1-4182-82B7-BC001F0F7BCC}"/>
              </a:ext>
            </a:extLst>
          </p:cNvPr>
          <p:cNvSpPr>
            <a:spLocks noGrp="1"/>
          </p:cNvSpPr>
          <p:nvPr>
            <p:ph type="dt" sz="quarter" idx="1"/>
          </p:nvPr>
        </p:nvSpPr>
        <p:spPr>
          <a:xfrm>
            <a:off x="3848100" y="0"/>
            <a:ext cx="2944813" cy="498475"/>
          </a:xfrm>
          <a:prstGeom prst="rect">
            <a:avLst/>
          </a:prstGeom>
        </p:spPr>
        <p:txBody>
          <a:bodyPr vert="horz" lIns="91440" tIns="45720" rIns="91440" bIns="45720" rtlCol="0"/>
          <a:lstStyle>
            <a:lvl1pPr algn="r">
              <a:defRPr sz="1200"/>
            </a:lvl1pPr>
          </a:lstStyle>
          <a:p>
            <a:fld id="{6AD47659-2A37-4E36-8949-56E8F5305A27}" type="datetimeFigureOut">
              <a:rPr lang="es-ES" smtClean="0"/>
              <a:t>14/07/2020</a:t>
            </a:fld>
            <a:endParaRPr lang="es-ES" dirty="0"/>
          </a:p>
        </p:txBody>
      </p:sp>
      <p:sp>
        <p:nvSpPr>
          <p:cNvPr id="4" name="Footer Placeholder 3">
            <a:extLst>
              <a:ext uri="{FF2B5EF4-FFF2-40B4-BE49-F238E27FC236}">
                <a16:creationId xmlns:a16="http://schemas.microsoft.com/office/drawing/2014/main" id="{B7BA2CF9-3122-4E3A-AA39-F2AEDC5BAA9A}"/>
              </a:ext>
            </a:extLst>
          </p:cNvPr>
          <p:cNvSpPr>
            <a:spLocks noGrp="1"/>
          </p:cNvSpPr>
          <p:nvPr>
            <p:ph type="ftr" sz="quarter" idx="2"/>
          </p:nvPr>
        </p:nvSpPr>
        <p:spPr>
          <a:xfrm>
            <a:off x="0" y="9432925"/>
            <a:ext cx="2944813" cy="498475"/>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a:extLst>
              <a:ext uri="{FF2B5EF4-FFF2-40B4-BE49-F238E27FC236}">
                <a16:creationId xmlns:a16="http://schemas.microsoft.com/office/drawing/2014/main" id="{3556DE72-EC41-431E-9B6D-DFE5F91310A9}"/>
              </a:ext>
            </a:extLst>
          </p:cNvPr>
          <p:cNvSpPr>
            <a:spLocks noGrp="1"/>
          </p:cNvSpPr>
          <p:nvPr>
            <p:ph type="sldNum" sz="quarter" idx="3"/>
          </p:nvPr>
        </p:nvSpPr>
        <p:spPr>
          <a:xfrm>
            <a:off x="3848100" y="9432925"/>
            <a:ext cx="2944813" cy="498475"/>
          </a:xfrm>
          <a:prstGeom prst="rect">
            <a:avLst/>
          </a:prstGeom>
        </p:spPr>
        <p:txBody>
          <a:bodyPr vert="horz" lIns="91440" tIns="45720" rIns="91440" bIns="45720" rtlCol="0" anchor="b"/>
          <a:lstStyle>
            <a:lvl1pPr algn="r">
              <a:defRPr sz="1200"/>
            </a:lvl1pPr>
          </a:lstStyle>
          <a:p>
            <a:fld id="{AEB2F9A7-AE55-44FE-AE33-2D2AFD068187}" type="slidenum">
              <a:rPr lang="es-ES" smtClean="0"/>
              <a:t>‹Nº›</a:t>
            </a:fld>
            <a:endParaRPr lang="es-ES" dirty="0"/>
          </a:p>
        </p:txBody>
      </p:sp>
    </p:spTree>
    <p:extLst>
      <p:ext uri="{BB962C8B-B14F-4D97-AF65-F5344CB8AC3E}">
        <p14:creationId xmlns:p14="http://schemas.microsoft.com/office/powerpoint/2010/main" val="4204675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6" name="Shape 486"/>
          <p:cNvSpPr>
            <a:spLocks noGrp="1" noRot="1" noChangeAspect="1"/>
          </p:cNvSpPr>
          <p:nvPr>
            <p:ph type="sldImg"/>
          </p:nvPr>
        </p:nvSpPr>
        <p:spPr>
          <a:xfrm>
            <a:off x="87313" y="744538"/>
            <a:ext cx="6619875" cy="3724275"/>
          </a:xfrm>
          <a:prstGeom prst="rect">
            <a:avLst/>
          </a:prstGeom>
        </p:spPr>
        <p:txBody>
          <a:bodyPr/>
          <a:lstStyle/>
          <a:p>
            <a:endParaRPr dirty="0"/>
          </a:p>
        </p:txBody>
      </p:sp>
      <p:sp>
        <p:nvSpPr>
          <p:cNvPr id="487" name="Shape 487"/>
          <p:cNvSpPr>
            <a:spLocks noGrp="1"/>
          </p:cNvSpPr>
          <p:nvPr>
            <p:ph type="body" sz="quarter" idx="1"/>
          </p:nvPr>
        </p:nvSpPr>
        <p:spPr>
          <a:xfrm>
            <a:off x="905934" y="4717415"/>
            <a:ext cx="4982633" cy="4469130"/>
          </a:xfrm>
          <a:prstGeom prst="rect">
            <a:avLst/>
          </a:prstGeom>
        </p:spPr>
        <p:txBody>
          <a:bodyPr/>
          <a:lstStyle/>
          <a:p>
            <a:endParaRPr/>
          </a:p>
        </p:txBody>
      </p:sp>
    </p:spTree>
    <p:extLst>
      <p:ext uri="{BB962C8B-B14F-4D97-AF65-F5344CB8AC3E}">
        <p14:creationId xmlns:p14="http://schemas.microsoft.com/office/powerpoint/2010/main" val="53281834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98379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3528199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427571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032021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20630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65234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62653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993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2016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13142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666976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10"/>
          </p:nvPr>
        </p:nvSpPr>
        <p:spPr/>
        <p:txBody>
          <a:bodyPr/>
          <a:lstStyle/>
          <a:p>
            <a:fld id="{BE374ED2-69C1-D348-BE18-DE2DEBD00C7E}" type="slidenum">
              <a:rPr lang="uk-UA" smtClean="0"/>
              <a:t>3</a:t>
            </a:fld>
            <a:endParaRPr lang="uk-UA"/>
          </a:p>
        </p:txBody>
      </p:sp>
    </p:spTree>
    <p:extLst>
      <p:ext uri="{BB962C8B-B14F-4D97-AF65-F5344CB8AC3E}">
        <p14:creationId xmlns:p14="http://schemas.microsoft.com/office/powerpoint/2010/main" val="4172524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40005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06167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765379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94966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87704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840489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88912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759194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257959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389420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342443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607138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607885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30851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826325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936153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40484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996507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409335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558044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76165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911270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01435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173019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865829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14788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437259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87313" y="744538"/>
            <a:ext cx="6619875" cy="3724275"/>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12331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31758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406400" y="695325"/>
            <a:ext cx="6202363" cy="3489325"/>
          </a:xfrm>
          <a:ln/>
        </p:spPr>
      </p:sp>
      <p:sp>
        <p:nvSpPr>
          <p:cNvPr id="28674" name="Rectangle 3"/>
          <p:cNvSpPr>
            <a:spLocks noGrp="1" noChangeArrowheads="1"/>
          </p:cNvSpPr>
          <p:nvPr>
            <p:ph type="body" idx="1"/>
          </p:nvPr>
        </p:nvSpPr>
        <p:spPr>
          <a:xfrm>
            <a:off x="701675" y="4414838"/>
            <a:ext cx="5607050" cy="4186237"/>
          </a:xfrm>
          <a:noFill/>
        </p:spPr>
        <p:txBody>
          <a:bodyPr lIns="93130" tIns="46567" rIns="93130" bIns="46567"/>
          <a:lstStyle/>
          <a:p>
            <a:pPr eaLnBrk="1" hangingPunct="1"/>
            <a:endParaRPr lang="en-GB" dirty="0">
              <a:cs typeface="Arial" charset="0"/>
            </a:endParaRPr>
          </a:p>
        </p:txBody>
      </p:sp>
    </p:spTree>
    <p:extLst>
      <p:ext uri="{BB962C8B-B14F-4D97-AF65-F5344CB8AC3E}">
        <p14:creationId xmlns:p14="http://schemas.microsoft.com/office/powerpoint/2010/main" val="615365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7649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4352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356957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17461690" y="12419201"/>
            <a:ext cx="5486400" cy="730250"/>
          </a:xfrm>
        </p:spPr>
        <p:txBody>
          <a:bodyPr/>
          <a:lstStyle>
            <a:lvl1pPr>
              <a:defRPr sz="2600">
                <a:solidFill>
                  <a:schemeClr val="accent1"/>
                </a:solidFill>
              </a:defRPr>
            </a:lvl1pPr>
          </a:lstStyle>
          <a:p>
            <a:fld id="{BC0D97B6-E32F-4D7D-B839-7C3B51F2640F}" type="slidenum">
              <a:rPr lang="es-ES" smtClean="0">
                <a:solidFill>
                  <a:srgbClr val="EB0000"/>
                </a:solidFill>
              </a:rPr>
              <a:pPr/>
              <a:t>‹Nº›</a:t>
            </a:fld>
            <a:endParaRPr lang="es-ES" dirty="0">
              <a:solidFill>
                <a:srgbClr val="EB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665283" y="2200479"/>
            <a:ext cx="21271686" cy="9813330"/>
          </a:xfrm>
        </p:spPr>
        <p:txBody>
          <a:bodyPr>
            <a:normAutofit/>
          </a:bodyPr>
          <a:lstStyle>
            <a:lvl1pPr marL="864000" indent="-792000">
              <a:buClr>
                <a:schemeClr val="accent1"/>
              </a:buClr>
              <a:buSzPct val="45000"/>
              <a:buFont typeface="+mj-lt"/>
              <a:buAutoNum type="arabicPeriod"/>
              <a:defRPr lang="es-ES" sz="8000" b="1" kern="1200" dirty="0" smtClean="0">
                <a:solidFill>
                  <a:srgbClr val="3C3C3B"/>
                </a:solidFill>
                <a:latin typeface="+mn-lt"/>
                <a:ea typeface="+mn-ea"/>
                <a:cs typeface="+mn-cs"/>
              </a:defRPr>
            </a:lvl1pPr>
            <a:lvl2pPr marL="914400" indent="0">
              <a:buNone/>
              <a:defRPr/>
            </a:lvl2pPr>
          </a:lstStyle>
          <a:p>
            <a:pPr lvl="0"/>
            <a:r>
              <a:rPr lang="es-ES"/>
              <a:t>Editar los estilos de texto del patrón</a:t>
            </a:r>
          </a:p>
        </p:txBody>
      </p:sp>
    </p:spTree>
    <p:extLst>
      <p:ext uri="{BB962C8B-B14F-4D97-AF65-F5344CB8AC3E}">
        <p14:creationId xmlns:p14="http://schemas.microsoft.com/office/powerpoint/2010/main" val="76224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83406250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Light_Blank">
    <p:bg>
      <p:bgPr>
        <a:solidFill>
          <a:schemeClr val="bg1">
            <a:lumMod val="95000"/>
          </a:schemeClr>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25928946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6" y="508000"/>
            <a:ext cx="23622002" cy="1778000"/>
          </a:xfrm>
        </p:spPr>
        <p:txBody>
          <a:bodyPr/>
          <a:lstStyle>
            <a:lvl1pPr>
              <a:defRPr b="0"/>
            </a:lvl1pPr>
          </a:lstStyle>
          <a:p>
            <a:r>
              <a:rPr lang="en-US"/>
              <a:t>Click to edit Master title style</a:t>
            </a:r>
          </a:p>
        </p:txBody>
      </p:sp>
      <p:sp>
        <p:nvSpPr>
          <p:cNvPr id="3" name="Content Placeholder 2"/>
          <p:cNvSpPr>
            <a:spLocks noGrp="1"/>
          </p:cNvSpPr>
          <p:nvPr>
            <p:ph idx="1"/>
          </p:nvPr>
        </p:nvSpPr>
        <p:spPr>
          <a:xfrm>
            <a:off x="381006" y="2537520"/>
            <a:ext cx="23622002" cy="9815887"/>
          </a:xfrm>
          <a:prstGeom prst="rect">
            <a:avLst/>
          </a:prstGeom>
        </p:spPr>
        <p:txBody>
          <a:bodyPr lIns="66961" tIns="33477" rIns="66961" bIns="33477"/>
          <a:lstStyle>
            <a:lvl1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1pPr>
            <a:lvl2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2pPr>
            <a:lvl3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3pPr>
            <a:lvl4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4pPr>
            <a:lvl5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81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1069" y="368303"/>
            <a:ext cx="22906568" cy="1000127"/>
          </a:xfrm>
        </p:spPr>
        <p:txBody>
          <a:bodyPr/>
          <a:lstStyle/>
          <a:p>
            <a:r>
              <a:rPr lang="en-US"/>
              <a:t>Click to edit Master title style</a:t>
            </a:r>
          </a:p>
        </p:txBody>
      </p:sp>
      <p:sp>
        <p:nvSpPr>
          <p:cNvPr id="3" name="Table Placeholder 2"/>
          <p:cNvSpPr>
            <a:spLocks noGrp="1"/>
          </p:cNvSpPr>
          <p:nvPr>
            <p:ph type="tbl" idx="1"/>
          </p:nvPr>
        </p:nvSpPr>
        <p:spPr>
          <a:xfrm>
            <a:off x="656168" y="1616077"/>
            <a:ext cx="22906567" cy="11249023"/>
          </a:xfrm>
        </p:spPr>
        <p:txBody>
          <a:bodyPr/>
          <a:lstStyle/>
          <a:p>
            <a:pPr lvl="0"/>
            <a:endParaRPr lang="en-US" noProof="0" dirty="0"/>
          </a:p>
        </p:txBody>
      </p:sp>
    </p:spTree>
    <p:extLst>
      <p:ext uri="{BB962C8B-B14F-4D97-AF65-F5344CB8AC3E}">
        <p14:creationId xmlns:p14="http://schemas.microsoft.com/office/powerpoint/2010/main" val="1184055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896" y="707135"/>
            <a:ext cx="23349612" cy="829057"/>
          </a:xfrm>
          <a:prstGeom prst="rect">
            <a:avLst/>
          </a:prstGeom>
        </p:spPr>
        <p:txBody>
          <a:bodyPr/>
          <a:lstStyle/>
          <a:p>
            <a:r>
              <a:rPr lang="en-US"/>
              <a:t>Click to edit Master title style</a:t>
            </a:r>
          </a:p>
        </p:txBody>
      </p:sp>
      <p:sp>
        <p:nvSpPr>
          <p:cNvPr id="5" name="Footer Placeholder 3"/>
          <p:cNvSpPr>
            <a:spLocks noGrp="1"/>
          </p:cNvSpPr>
          <p:nvPr>
            <p:ph type="ftr" sz="quarter" idx="3"/>
          </p:nvPr>
        </p:nvSpPr>
        <p:spPr>
          <a:xfrm>
            <a:off x="8077202" y="12712703"/>
            <a:ext cx="8229600" cy="732368"/>
          </a:xfrm>
          <a:prstGeom prst="rect">
            <a:avLst/>
          </a:prstGeom>
        </p:spPr>
        <p:txBody>
          <a:bodyPr vert="horz" lIns="91440" tIns="0" rIns="91440" bIns="0" rtlCol="0" anchor="b"/>
          <a:lstStyle>
            <a:lvl1pPr algn="ctr">
              <a:defRPr sz="1733">
                <a:solidFill>
                  <a:schemeClr val="tx1">
                    <a:tint val="75000"/>
                  </a:schemeClr>
                </a:solidFill>
              </a:defRPr>
            </a:lvl1pPr>
          </a:lstStyle>
          <a:p>
            <a:r>
              <a:rPr lang="en-US" dirty="0">
                <a:solidFill>
                  <a:srgbClr val="000000">
                    <a:tint val="75000"/>
                  </a:srgbClr>
                </a:solidFill>
              </a:rPr>
              <a:t>Confidential</a:t>
            </a:r>
          </a:p>
        </p:txBody>
      </p:sp>
    </p:spTree>
    <p:extLst>
      <p:ext uri="{BB962C8B-B14F-4D97-AF65-F5344CB8AC3E}">
        <p14:creationId xmlns:p14="http://schemas.microsoft.com/office/powerpoint/2010/main" val="2386348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5" name="Vertical Text Placeholder 14">
            <a:extLst>
              <a:ext uri="{FF2B5EF4-FFF2-40B4-BE49-F238E27FC236}">
                <a16:creationId xmlns:a16="http://schemas.microsoft.com/office/drawing/2014/main" id="{168D8E4A-879A-A44B-9F36-EB1C82D28994}"/>
              </a:ext>
            </a:extLst>
          </p:cNvPr>
          <p:cNvSpPr>
            <a:spLocks noGrp="1"/>
          </p:cNvSpPr>
          <p:nvPr>
            <p:ph type="body" orient="vert" sz="quarter" idx="16" hasCustomPrompt="1"/>
          </p:nvPr>
        </p:nvSpPr>
        <p:spPr>
          <a:xfrm rot="10800000">
            <a:off x="55420" y="-1"/>
            <a:ext cx="609600" cy="13715998"/>
          </a:xfrm>
          <a:prstGeom prst="rect">
            <a:avLst/>
          </a:prstGeom>
        </p:spPr>
        <p:txBody>
          <a:bodyPr vert="eaVert"/>
          <a:lstStyle>
            <a:lvl1pPr marL="0" indent="0" algn="ctr">
              <a:buNone/>
              <a:defRPr sz="2400" b="0" i="0">
                <a:solidFill>
                  <a:srgbClr val="E1305D"/>
                </a:solidFill>
                <a:latin typeface="IBM Plex Sans Light" panose="020B0403050000000000" pitchFamily="34" charset="77"/>
              </a:defRPr>
            </a:lvl1pPr>
          </a:lstStyle>
          <a:p>
            <a:pPr lvl="0"/>
            <a:r>
              <a:rPr lang="en-US"/>
              <a:t>Click to edit the master style</a:t>
            </a:r>
          </a:p>
        </p:txBody>
      </p:sp>
      <p:sp>
        <p:nvSpPr>
          <p:cNvPr id="5" name="Content Placeholder 4"/>
          <p:cNvSpPr>
            <a:spLocks noGrp="1"/>
          </p:cNvSpPr>
          <p:nvPr>
            <p:ph sz="quarter" idx="17"/>
          </p:nvPr>
        </p:nvSpPr>
        <p:spPr>
          <a:xfrm>
            <a:off x="873127" y="3575050"/>
            <a:ext cx="22637750" cy="9090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p:cNvSpPr>
            <a:spLocks noGrp="1"/>
          </p:cNvSpPr>
          <p:nvPr>
            <p:ph type="title" hasCustomPrompt="1"/>
          </p:nvPr>
        </p:nvSpPr>
        <p:spPr/>
        <p:txBody>
          <a:bodyPr/>
          <a:lstStyle/>
          <a:p>
            <a:r>
              <a:rPr lang="en-US"/>
              <a:t>CLICK TO EDIT MASTER TITLE STYLE</a:t>
            </a:r>
            <a:endParaRPr lang="en-GB"/>
          </a:p>
        </p:txBody>
      </p:sp>
      <p:sp>
        <p:nvSpPr>
          <p:cNvPr id="11" name="Text Placeholder 8">
            <a:extLst>
              <a:ext uri="{FF2B5EF4-FFF2-40B4-BE49-F238E27FC236}">
                <a16:creationId xmlns:a16="http://schemas.microsoft.com/office/drawing/2014/main" id="{132C30ED-5034-7A4B-B1C3-36C251222B04}"/>
              </a:ext>
            </a:extLst>
          </p:cNvPr>
          <p:cNvSpPr>
            <a:spLocks noGrp="1"/>
          </p:cNvSpPr>
          <p:nvPr>
            <p:ph type="body" sz="quarter" idx="13" hasCustomPrompt="1"/>
          </p:nvPr>
        </p:nvSpPr>
        <p:spPr>
          <a:xfrm>
            <a:off x="1171253" y="1094892"/>
            <a:ext cx="22029940" cy="1374862"/>
          </a:xfrm>
          <a:prstGeom prst="rect">
            <a:avLst/>
          </a:prstGeom>
        </p:spPr>
        <p:txBody>
          <a:bodyPr/>
          <a:lstStyle>
            <a:lvl1pPr marL="0" indent="0">
              <a:lnSpc>
                <a:spcPct val="100000"/>
              </a:lnSpc>
              <a:buNone/>
              <a:defRPr sz="2600" b="0" i="0">
                <a:solidFill>
                  <a:schemeClr val="tx1">
                    <a:lumMod val="85000"/>
                    <a:lumOff val="15000"/>
                  </a:schemeClr>
                </a:solidFill>
                <a:latin typeface="IBM Plex Sans Light" panose="020B0403050000000000" pitchFamily="34" charset="77"/>
              </a:defRPr>
            </a:lvl1pPr>
          </a:lstStyle>
          <a:p>
            <a:pPr lvl="0"/>
            <a:r>
              <a:rPr lang="en-US"/>
              <a:t>What are we trying to address</a:t>
            </a:r>
          </a:p>
        </p:txBody>
      </p:sp>
    </p:spTree>
    <p:extLst>
      <p:ext uri="{BB962C8B-B14F-4D97-AF65-F5344CB8AC3E}">
        <p14:creationId xmlns:p14="http://schemas.microsoft.com/office/powerpoint/2010/main" val="609285585"/>
      </p:ext>
    </p:extLst>
  </p:cSld>
  <p:clrMapOvr>
    <a:masterClrMapping/>
  </p:clrMapOvr>
  <p:extLst>
    <p:ext uri="{DCECCB84-F9BA-43D5-87BE-67443E8EF086}">
      <p15:sldGuideLst xmlns:p15="http://schemas.microsoft.com/office/powerpoint/2012/main">
        <p15:guide id="1" orient="horz" pos="16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Tree>
    <p:extLst>
      <p:ext uri="{BB962C8B-B14F-4D97-AF65-F5344CB8AC3E}">
        <p14:creationId xmlns:p14="http://schemas.microsoft.com/office/powerpoint/2010/main" val="270498334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
        <p:nvSpPr>
          <p:cNvPr id="3" name="Text Placeholder 2"/>
          <p:cNvSpPr>
            <a:spLocks noGrp="1"/>
          </p:cNvSpPr>
          <p:nvPr>
            <p:ph type="body" sz="quarter" idx="11" hasCustomPrompt="1"/>
          </p:nvPr>
        </p:nvSpPr>
        <p:spPr/>
        <p:txBody>
          <a:bodyPr/>
          <a:lstStyle>
            <a:lvl1pPr>
              <a:tabLst/>
              <a:defRPr>
                <a:solidFill>
                  <a:schemeClr val="tx1"/>
                </a:solidFill>
              </a:defRPr>
            </a:lvl1pPr>
            <a:lvl2pPr>
              <a:defRPr>
                <a:solidFill>
                  <a:schemeClr val="tx1"/>
                </a:solidFill>
              </a:defRPr>
            </a:lvl2pPr>
            <a:lvl3pPr>
              <a:spcBef>
                <a:spcPts val="600"/>
              </a:spcBef>
              <a:defRPr>
                <a:solidFill>
                  <a:schemeClr val="tx1"/>
                </a:solidFill>
              </a:defRPr>
            </a:lvl3pPr>
            <a:lvl4pPr>
              <a:defRPr>
                <a:solidFill>
                  <a:schemeClr val="tx1">
                    <a:lumMod val="65000"/>
                    <a:lumOff val="35000"/>
                  </a:schemeClr>
                </a:solidFill>
              </a:defRPr>
            </a:lvl4pPr>
          </a:lstStyle>
          <a:p>
            <a:r>
              <a:rPr lang="en-US" kern="0"/>
              <a:t>Main Text (</a:t>
            </a:r>
            <a:r>
              <a:rPr lang="en-US"/>
              <a:t>Century Gothic</a:t>
            </a:r>
            <a:r>
              <a:rPr lang="en-US" kern="0"/>
              <a:t> 14, black)</a:t>
            </a:r>
          </a:p>
          <a:p>
            <a:pPr lvl="1"/>
            <a:r>
              <a:rPr lang="en-US" kern="0"/>
              <a:t>Level 1 Bullet (</a:t>
            </a:r>
            <a:r>
              <a:rPr lang="en-US"/>
              <a:t>Century Gothic</a:t>
            </a:r>
            <a:r>
              <a:rPr lang="en-US" kern="0"/>
              <a:t> 14, black – mid blue bullet)</a:t>
            </a:r>
          </a:p>
          <a:p>
            <a:pPr lvl="2"/>
            <a:r>
              <a:rPr lang="en-US" kern="0"/>
              <a:t>Level 2 Bullet (</a:t>
            </a:r>
            <a:r>
              <a:rPr lang="en-US"/>
              <a:t>Century Gothic</a:t>
            </a:r>
            <a:r>
              <a:rPr lang="en-US" kern="0"/>
              <a:t> 14, black – mid blue double arrow)</a:t>
            </a:r>
          </a:p>
          <a:p>
            <a:pPr lvl="3"/>
            <a:r>
              <a:rPr lang="en-US" kern="0"/>
              <a:t>Level 3 Bullet (</a:t>
            </a:r>
            <a:r>
              <a:rPr lang="en-US"/>
              <a:t>Century Gothic</a:t>
            </a:r>
            <a:r>
              <a:rPr lang="en-US" kern="0"/>
              <a:t> 12, black – mid blue circle bullet)</a:t>
            </a:r>
          </a:p>
        </p:txBody>
      </p:sp>
    </p:spTree>
    <p:extLst>
      <p:ext uri="{BB962C8B-B14F-4D97-AF65-F5344CB8AC3E}">
        <p14:creationId xmlns:p14="http://schemas.microsoft.com/office/powerpoint/2010/main" val="20663123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3" tIns="121912" rIns="243823" bIns="121912" anchor="ctr"/>
          <a:lstStyle/>
          <a:p>
            <a:pPr algn="ctr" defTabSz="1219106" fontAlgn="auto">
              <a:spcBef>
                <a:spcPts val="0"/>
              </a:spcBef>
              <a:spcAft>
                <a:spcPts val="0"/>
              </a:spcAft>
              <a:defRPr/>
            </a:pPr>
            <a:endParaRPr lang="en-US" sz="4800" dirty="0"/>
          </a:p>
        </p:txBody>
      </p:sp>
      <p:sp>
        <p:nvSpPr>
          <p:cNvPr id="3" name="TextBox 13"/>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56A6B436-326E-49BA-8D5E-C57C06137468}" type="slidenum">
              <a:rPr lang="en-US" sz="2133">
                <a:solidFill>
                  <a:srgbClr val="2D2D2D"/>
                </a:solidFill>
                <a:latin typeface="+mn-lt"/>
                <a:cs typeface="+mn-cs"/>
              </a:rPr>
              <a:pPr defTabSz="1219106" fontAlgn="auto">
                <a:spcBef>
                  <a:spcPts val="0"/>
                </a:spcBef>
                <a:spcAft>
                  <a:spcPts val="0"/>
                </a:spcAft>
                <a:defRPr/>
              </a:pPr>
              <a:t>‹Nº›</a:t>
            </a:fld>
            <a:endParaRPr lang="en-US" sz="2133" dirty="0">
              <a:solidFill>
                <a:srgbClr val="2D2D2D"/>
              </a:solidFill>
              <a:latin typeface="+mn-lt"/>
              <a:cs typeface="+mn-cs"/>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23025102" y="12945536"/>
            <a:ext cx="1041400" cy="419102"/>
          </a:xfrm>
          <a:prstGeom prst="rect">
            <a:avLst/>
          </a:prstGeom>
          <a:noFill/>
          <a:ln w="9525">
            <a:noFill/>
            <a:miter lim="800000"/>
            <a:headEnd/>
            <a:tailEnd/>
          </a:ln>
        </p:spPr>
      </p:pic>
    </p:spTree>
    <p:extLst>
      <p:ext uri="{BB962C8B-B14F-4D97-AF65-F5344CB8AC3E}">
        <p14:creationId xmlns:p14="http://schemas.microsoft.com/office/powerpoint/2010/main" val="783787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alphaModFix amt="50000"/>
            <a:extLst>
              <a:ext uri="{BEBA8EAE-BF5A-486C-A8C5-ECC9F3942E4B}">
                <a14:imgProps xmlns:a14="http://schemas.microsoft.com/office/drawing/2010/main">
                  <a14:imgLayer>
                    <a14:imgEffect>
                      <a14:colorTemperature colorTemp="5506"/>
                    </a14:imgEffect>
                    <a14:imgEffect>
                      <a14:saturation sat="161000"/>
                    </a14:imgEffect>
                    <a14:imgEffect>
                      <a14:brightnessContrast contrast="37000"/>
                    </a14:imgEffect>
                  </a14:imgLayer>
                </a14:imgProps>
              </a:ext>
              <a:ext uri="{28A0092B-C50C-407E-A947-70E740481C1C}">
                <a14:useLocalDpi xmlns:a14="http://schemas.microsoft.com/office/drawing/2010/main"/>
              </a:ext>
            </a:extLst>
          </a:blip>
          <a:srcRect/>
          <a:stretch/>
        </p:blipFill>
        <p:spPr>
          <a:xfrm>
            <a:off x="0" y="-1"/>
            <a:ext cx="24384000" cy="13716002"/>
          </a:xfrm>
          <a:prstGeom prst="rect">
            <a:avLst/>
          </a:prstGeom>
        </p:spPr>
      </p:pic>
      <p:sp>
        <p:nvSpPr>
          <p:cNvPr id="29" name="Rectangle 28"/>
          <p:cNvSpPr/>
          <p:nvPr userDrawn="1"/>
        </p:nvSpPr>
        <p:spPr>
          <a:xfrm>
            <a:off x="0" y="12974052"/>
            <a:ext cx="24384000" cy="741950"/>
          </a:xfrm>
          <a:prstGeom prst="rect">
            <a:avLst/>
          </a:prstGeom>
          <a:solidFill>
            <a:schemeClr val="accent5">
              <a:lumMod val="25000"/>
              <a:alpha val="8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28674" name="Rectangle 2"/>
          <p:cNvSpPr>
            <a:spLocks noGrp="1" noChangeArrowheads="1"/>
          </p:cNvSpPr>
          <p:nvPr>
            <p:ph type="ctrTitle"/>
          </p:nvPr>
        </p:nvSpPr>
        <p:spPr>
          <a:xfrm>
            <a:off x="706969" y="9114973"/>
            <a:ext cx="14380632" cy="2877118"/>
          </a:xfrm>
          <a:prstGeom prst="rect">
            <a:avLst/>
          </a:prstGeom>
        </p:spPr>
        <p:txBody>
          <a:bodyPr rIns="91438" anchor="t"/>
          <a:lstStyle>
            <a:lvl1pPr>
              <a:defRPr sz="6400" b="1" i="0" spc="-300">
                <a:solidFill>
                  <a:schemeClr val="tx1"/>
                </a:solidFill>
                <a:latin typeface="IBM Plex Sans" charset="0"/>
                <a:ea typeface="IBM Plex Sans" charset="0"/>
                <a:cs typeface="IBM Plex Sans" charset="0"/>
              </a:defRPr>
            </a:lvl1pPr>
          </a:lstStyle>
          <a:p>
            <a:r>
              <a:rPr lang="en-US"/>
              <a:t>Click to edit Master title style</a:t>
            </a:r>
          </a:p>
        </p:txBody>
      </p:sp>
      <p:sp>
        <p:nvSpPr>
          <p:cNvPr id="30" name="Rectangle 29"/>
          <p:cNvSpPr/>
          <p:nvPr userDrawn="1"/>
        </p:nvSpPr>
        <p:spPr>
          <a:xfrm>
            <a:off x="1968426" y="13225564"/>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dirty="0">
                <a:solidFill>
                  <a:srgbClr val="EBEFF0"/>
                </a:solidFill>
                <a:latin typeface="IBM Plex Sans Regular" charset="0"/>
                <a:ea typeface="IBM Plex Sans Regular" charset="0"/>
                <a:cs typeface="IBM Plex Sans Regular" charset="0"/>
              </a:rPr>
              <a:t>© 2018</a:t>
            </a:r>
            <a:r>
              <a:rPr lang="en-US" altLang="en-US" sz="1800" b="0" i="0" baseline="0" dirty="0">
                <a:solidFill>
                  <a:srgbClr val="EBEFF0"/>
                </a:solidFill>
                <a:latin typeface="IBM Plex Sans Regular" charset="0"/>
                <a:ea typeface="IBM Plex Sans Regular" charset="0"/>
                <a:cs typeface="IBM Plex Sans Regular" charset="0"/>
              </a:rPr>
              <a:t>  </a:t>
            </a:r>
            <a:r>
              <a:rPr lang="en-US" altLang="en-US" sz="1800" b="0" i="0" dirty="0">
                <a:solidFill>
                  <a:srgbClr val="EBEFF0"/>
                </a:solidFill>
                <a:latin typeface="IBM Plex Sans Regular" charset="0"/>
                <a:ea typeface="IBM Plex Sans Regular" charset="0"/>
                <a:cs typeface="IBM Plex Sans Regular" charset="0"/>
              </a:rPr>
              <a:t>IBM Corporation</a:t>
            </a:r>
          </a:p>
        </p:txBody>
      </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9394" y="13135512"/>
            <a:ext cx="1245682" cy="477852"/>
          </a:xfrm>
          <a:prstGeom prst="rect">
            <a:avLst/>
          </a:prstGeom>
        </p:spPr>
      </p:pic>
      <p:cxnSp>
        <p:nvCxnSpPr>
          <p:cNvPr id="28672" name="Straight Connector 28671"/>
          <p:cNvCxnSpPr/>
          <p:nvPr userDrawn="1"/>
        </p:nvCxnSpPr>
        <p:spPr>
          <a:xfrm>
            <a:off x="0" y="12642057"/>
            <a:ext cx="24384000" cy="0"/>
          </a:xfrm>
          <a:prstGeom prst="line">
            <a:avLst/>
          </a:prstGeom>
          <a:ln>
            <a:solidFill>
              <a:srgbClr val="36495A"/>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8440420" y="1011722"/>
            <a:ext cx="15943580" cy="934720"/>
            <a:chOff x="4220210" y="1016000"/>
            <a:chExt cx="7971790" cy="274320"/>
          </a:xfrm>
        </p:grpSpPr>
        <p:sp>
          <p:nvSpPr>
            <p:cNvPr id="6" name="Rectangle 5"/>
            <p:cNvSpPr/>
            <p:nvPr userDrawn="1"/>
          </p:nvSpPr>
          <p:spPr>
            <a:xfrm flipH="1" flipV="1">
              <a:off x="5486400" y="1016000"/>
              <a:ext cx="6705600" cy="27432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8" name="Parallelogram 7"/>
            <p:cNvSpPr/>
            <p:nvPr userDrawn="1"/>
          </p:nvSpPr>
          <p:spPr>
            <a:xfrm flipH="1" flipV="1">
              <a:off x="4955540" y="1016000"/>
              <a:ext cx="1061720" cy="274320"/>
            </a:xfrm>
            <a:prstGeom prst="parallelogram">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sp>
          <p:nvSpPr>
            <p:cNvPr id="18" name="Parallelogram 17"/>
            <p:cNvSpPr/>
            <p:nvPr userDrawn="1"/>
          </p:nvSpPr>
          <p:spPr>
            <a:xfrm flipH="1" flipV="1">
              <a:off x="4220210" y="1016000"/>
              <a:ext cx="1061720" cy="274320"/>
            </a:xfrm>
            <a:prstGeom prst="parallelogram">
              <a:avLst/>
            </a:prstGeom>
            <a:solidFill>
              <a:srgbClr val="007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20" b="0" i="0" dirty="0">
                <a:latin typeface="IBM Plex Sans Regular" charset="0"/>
              </a:endParaRPr>
            </a:p>
          </p:txBody>
        </p:sp>
      </p:grpSp>
    </p:spTree>
    <p:extLst>
      <p:ext uri="{BB962C8B-B14F-4D97-AF65-F5344CB8AC3E}">
        <p14:creationId xmlns:p14="http://schemas.microsoft.com/office/powerpoint/2010/main" val="3863600879"/>
      </p:ext>
    </p:extLst>
  </p:cSld>
  <p:clrMapOvr>
    <a:overrideClrMapping bg1="dk1" tx1="lt1" bg2="dk2" tx2="lt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ítulo y subtítulo">
    <p:bg>
      <p:bgPr>
        <a:solidFill>
          <a:srgbClr val="EAEAEA"/>
        </a:solidFill>
        <a:effectLst/>
      </p:bgPr>
    </p:bg>
    <p:spTree>
      <p:nvGrpSpPr>
        <p:cNvPr id="1" name=""/>
        <p:cNvGrpSpPr/>
        <p:nvPr/>
      </p:nvGrpSpPr>
      <p:grpSpPr>
        <a:xfrm>
          <a:off x="0" y="0"/>
          <a:ext cx="0" cy="0"/>
          <a:chOff x="0" y="0"/>
          <a:chExt cx="0" cy="0"/>
        </a:xfrm>
      </p:grpSpPr>
      <p:sp>
        <p:nvSpPr>
          <p:cNvPr id="19" name="Texto del título"/>
          <p:cNvSpPr txBox="1">
            <a:spLocks noGrp="1"/>
          </p:cNvSpPr>
          <p:nvPr>
            <p:ph type="title"/>
          </p:nvPr>
        </p:nvSpPr>
        <p:spPr>
          <a:xfrm>
            <a:off x="1778000" y="2298700"/>
            <a:ext cx="20828000" cy="4648200"/>
          </a:xfrm>
          <a:prstGeom prst="rect">
            <a:avLst/>
          </a:prstGeom>
        </p:spPr>
        <p:txBody>
          <a:bodyPr lIns="50800" tIns="50800" rIns="50800" bIns="50800" anchor="b"/>
          <a:lstStyle>
            <a:lvl1pPr algn="ctr" defTabSz="825500">
              <a:lnSpc>
                <a:spcPct val="100000"/>
              </a:lnSpc>
              <a:defRPr sz="11200">
                <a:solidFill>
                  <a:srgbClr val="000000"/>
                </a:solidFill>
                <a:latin typeface="Helvetica Neue Medium"/>
                <a:ea typeface="Helvetica Neue Medium"/>
                <a:cs typeface="Helvetica Neue Medium"/>
                <a:sym typeface="Helvetica Neue Medium"/>
              </a:defRPr>
            </a:lvl1pPr>
          </a:lstStyle>
          <a:p>
            <a:r>
              <a:rPr lang="es-ES_tradnl"/>
              <a:t>Clic para editar título</a:t>
            </a:r>
            <a:endParaRPr/>
          </a:p>
        </p:txBody>
      </p:sp>
      <p:sp>
        <p:nvSpPr>
          <p:cNvPr id="20" name="Nivel de texto 1…"/>
          <p:cNvSpPr txBox="1">
            <a:spLocks noGrp="1"/>
          </p:cNvSpPr>
          <p:nvPr>
            <p:ph type="body" sz="quarter" idx="1"/>
          </p:nvPr>
        </p:nvSpPr>
        <p:spPr>
          <a:xfrm>
            <a:off x="1778000" y="7073900"/>
            <a:ext cx="20828000" cy="1587500"/>
          </a:xfrm>
          <a:prstGeom prst="rect">
            <a:avLst/>
          </a:prstGeom>
        </p:spPr>
        <p:txBody>
          <a:bodyPr lIns="50800" tIns="50800" rIns="50800" bIns="50800"/>
          <a:lstStyle>
            <a:lvl1pPr marL="0" indent="0" algn="ctr" defTabSz="825500">
              <a:lnSpc>
                <a:spcPct val="100000"/>
              </a:lnSpc>
              <a:spcBef>
                <a:spcPts val="0"/>
              </a:spcBef>
              <a:buClrTx/>
              <a:buSzTx/>
              <a:buNone/>
              <a:defRPr sz="5400">
                <a:solidFill>
                  <a:srgbClr val="000000"/>
                </a:solidFill>
                <a:latin typeface="+mn-lt"/>
                <a:ea typeface="+mn-ea"/>
                <a:cs typeface="+mn-cs"/>
                <a:sym typeface="Helvetica Neue"/>
              </a:defRPr>
            </a:lvl1pPr>
            <a:lvl2pPr marL="0" indent="0" algn="ctr" defTabSz="825500">
              <a:lnSpc>
                <a:spcPct val="100000"/>
              </a:lnSpc>
              <a:spcBef>
                <a:spcPts val="0"/>
              </a:spcBef>
              <a:buClrTx/>
              <a:buSzTx/>
              <a:buNone/>
              <a:defRPr sz="5400">
                <a:solidFill>
                  <a:srgbClr val="000000"/>
                </a:solidFill>
                <a:latin typeface="+mn-lt"/>
                <a:ea typeface="+mn-ea"/>
                <a:cs typeface="+mn-cs"/>
                <a:sym typeface="Helvetica Neue"/>
              </a:defRPr>
            </a:lvl2pPr>
            <a:lvl3pPr marL="0" indent="0" algn="ctr" defTabSz="825500">
              <a:lnSpc>
                <a:spcPct val="100000"/>
              </a:lnSpc>
              <a:spcBef>
                <a:spcPts val="0"/>
              </a:spcBef>
              <a:buClrTx/>
              <a:buSzTx/>
              <a:buNone/>
              <a:defRPr sz="5400">
                <a:solidFill>
                  <a:srgbClr val="000000"/>
                </a:solidFill>
                <a:latin typeface="+mn-lt"/>
                <a:ea typeface="+mn-ea"/>
                <a:cs typeface="+mn-cs"/>
                <a:sym typeface="Helvetica Neue"/>
              </a:defRPr>
            </a:lvl3pPr>
            <a:lvl4pPr marL="0" indent="0" algn="ctr" defTabSz="825500">
              <a:lnSpc>
                <a:spcPct val="100000"/>
              </a:lnSpc>
              <a:spcBef>
                <a:spcPts val="0"/>
              </a:spcBef>
              <a:buClrTx/>
              <a:buSzTx/>
              <a:buNone/>
              <a:defRPr sz="5400">
                <a:solidFill>
                  <a:srgbClr val="000000"/>
                </a:solidFill>
                <a:latin typeface="+mn-lt"/>
                <a:ea typeface="+mn-ea"/>
                <a:cs typeface="+mn-cs"/>
                <a:sym typeface="Helvetica Neue"/>
              </a:defRPr>
            </a:lvl4pPr>
            <a:lvl5pPr marL="0" indent="0" algn="ctr" defTabSz="825500">
              <a:lnSpc>
                <a:spcPct val="100000"/>
              </a:lnSpc>
              <a:spcBef>
                <a:spcPts val="0"/>
              </a:spcBef>
              <a:buClrTx/>
              <a:buSzTx/>
              <a:buNone/>
              <a:defRPr sz="5400">
                <a:solidFill>
                  <a:srgbClr val="000000"/>
                </a:solidFill>
                <a:latin typeface="+mn-lt"/>
                <a:ea typeface="+mn-ea"/>
                <a:cs typeface="+mn-cs"/>
                <a:sym typeface="Helvetica Neue"/>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a:p>
        </p:txBody>
      </p:sp>
      <p:sp>
        <p:nvSpPr>
          <p:cNvPr id="21" name="Número de diapositiva"/>
          <p:cNvSpPr txBox="1">
            <a:spLocks noGrp="1"/>
          </p:cNvSpPr>
          <p:nvPr>
            <p:ph type="sldNum" sz="quarter" idx="2"/>
          </p:nvPr>
        </p:nvSpPr>
        <p:spPr>
          <a:xfrm>
            <a:off x="11959031" y="13081000"/>
            <a:ext cx="453239" cy="461059"/>
          </a:xfrm>
          <a:prstGeom prst="rect">
            <a:avLst/>
          </a:prstGeom>
        </p:spPr>
        <p:txBody>
          <a:bodyPr/>
          <a:lstStyle/>
          <a:p>
            <a:fld id="{86CB4B4D-7CA3-9044-876B-883B54F8677D}" type="slidenum">
              <a:rPr/>
              <a:t>‹Nº›</a:t>
            </a:fld>
            <a:endParaRPr dirty="0"/>
          </a:p>
        </p:txBody>
      </p:sp>
      <p:sp>
        <p:nvSpPr>
          <p:cNvPr id="5" name="Marcador de número de diapositiva 5">
            <a:extLst>
              <a:ext uri="{FF2B5EF4-FFF2-40B4-BE49-F238E27FC236}">
                <a16:creationId xmlns:a16="http://schemas.microsoft.com/office/drawing/2014/main" id="{25BF1E81-5EA1-1C4F-B0AC-3F5C39BCB817}"/>
              </a:ext>
            </a:extLst>
          </p:cNvPr>
          <p:cNvSpPr txBox="1">
            <a:spLocks/>
          </p:cNvSpPr>
          <p:nvPr userDrawn="1"/>
        </p:nvSpPr>
        <p:spPr>
          <a:xfrm>
            <a:off x="17461690" y="12419201"/>
            <a:ext cx="5486400" cy="730250"/>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chemeClr val="accent1"/>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fld id="{BC0D97B6-E32F-4D7D-B839-7C3B51F2640F}" type="slidenum">
              <a:rPr lang="es-ES" smtClean="0">
                <a:solidFill>
                  <a:srgbClr val="EB0000"/>
                </a:solidFill>
              </a:rPr>
              <a:pPr/>
              <a:t>‹Nº›</a:t>
            </a:fld>
            <a:endParaRPr lang="es-ES" dirty="0">
              <a:solidFill>
                <a:srgbClr val="EB0000"/>
              </a:solidFill>
            </a:endParaRPr>
          </a:p>
        </p:txBody>
      </p:sp>
    </p:spTree>
    <p:extLst>
      <p:ext uri="{BB962C8B-B14F-4D97-AF65-F5344CB8AC3E}">
        <p14:creationId xmlns:p14="http://schemas.microsoft.com/office/powerpoint/2010/main" val="15087228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
        <p:nvSpPr>
          <p:cNvPr id="10" name="TextBox 9">
            <a:extLst>
              <a:ext uri="{FF2B5EF4-FFF2-40B4-BE49-F238E27FC236}">
                <a16:creationId xmlns:a16="http://schemas.microsoft.com/office/drawing/2014/main" id="{A4C3A2F7-E918-C348-A741-E7D447124557}"/>
              </a:ext>
            </a:extLst>
          </p:cNvPr>
          <p:cNvSpPr txBox="1"/>
          <p:nvPr userDrawn="1"/>
        </p:nvSpPr>
        <p:spPr>
          <a:xfrm>
            <a:off x="10198757" y="13140965"/>
            <a:ext cx="3355340" cy="512027"/>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en-GB" sz="2400" b="1" baseline="0">
                <a:solidFill>
                  <a:schemeClr val="bg1"/>
                </a:solidFill>
                <a:hlinkClick r:id="rId3" action="ppaction://hlinksldjump"/>
              </a:rPr>
              <a:t>Back to Contents</a:t>
            </a:r>
            <a:endParaRPr lang="en-GB" sz="2400" b="1" baseline="0">
              <a:solidFill>
                <a:schemeClr val="bg1"/>
              </a:solidFill>
            </a:endParaRPr>
          </a:p>
        </p:txBody>
      </p:sp>
    </p:spTree>
    <p:extLst>
      <p:ext uri="{BB962C8B-B14F-4D97-AF65-F5344CB8AC3E}">
        <p14:creationId xmlns:p14="http://schemas.microsoft.com/office/powerpoint/2010/main" val="5384999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2_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773452" y="4767486"/>
            <a:ext cx="9326657"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
        <p:nvSpPr>
          <p:cNvPr id="10" name="TextBox 9">
            <a:extLst>
              <a:ext uri="{FF2B5EF4-FFF2-40B4-BE49-F238E27FC236}">
                <a16:creationId xmlns:a16="http://schemas.microsoft.com/office/drawing/2014/main" id="{A4C3A2F7-E918-C348-A741-E7D447124557}"/>
              </a:ext>
            </a:extLst>
          </p:cNvPr>
          <p:cNvSpPr txBox="1"/>
          <p:nvPr userDrawn="1"/>
        </p:nvSpPr>
        <p:spPr>
          <a:xfrm>
            <a:off x="10198757" y="13140965"/>
            <a:ext cx="3355340" cy="512027"/>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en-GB" sz="2400" b="1" baseline="0">
                <a:solidFill>
                  <a:schemeClr val="bg1"/>
                </a:solidFill>
                <a:hlinkClick r:id="rId3" action="ppaction://hlinksldjump"/>
              </a:rPr>
              <a:t>Back to Contents</a:t>
            </a:r>
            <a:endParaRPr lang="en-GB" sz="2400" b="1" baseline="0">
              <a:solidFill>
                <a:schemeClr val="bg1"/>
              </a:solidFill>
            </a:endParaRPr>
          </a:p>
        </p:txBody>
      </p:sp>
    </p:spTree>
    <p:extLst>
      <p:ext uri="{BB962C8B-B14F-4D97-AF65-F5344CB8AC3E}">
        <p14:creationId xmlns:p14="http://schemas.microsoft.com/office/powerpoint/2010/main" val="359952172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1_Dark Blank">
    <p:bg>
      <p:bgPr>
        <a:solidFill>
          <a:srgbClr val="1C3549"/>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502034"/>
            <a:ext cx="23622002" cy="1071418"/>
          </a:xfrm>
          <a:prstGeom prst="rect">
            <a:avLst/>
          </a:prstGeom>
        </p:spPr>
        <p:txBody>
          <a:bodyPr lIns="45718" tIns="45718" rIns="45718" bIns="45718"/>
          <a:lstStyle>
            <a:lvl1pPr defTabSz="1554511">
              <a:lnSpc>
                <a:spcPct val="90000"/>
              </a:lnSpc>
              <a:defRPr sz="5600" b="1">
                <a:solidFill>
                  <a:schemeClr val="accent2">
                    <a:lumOff val="5588"/>
                  </a:schemeClr>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284828728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White">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11955814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1_Light_Blank">
    <p:bg>
      <p:bgPr>
        <a:solidFill>
          <a:schemeClr val="bg1">
            <a:lumMod val="95000"/>
          </a:schemeClr>
        </a:solidFill>
        <a:effectLst/>
      </p:bgPr>
    </p:bg>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1">
                <a:solidFill>
                  <a:schemeClr val="accent4"/>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38437277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6" y="508000"/>
            <a:ext cx="23622002" cy="1778000"/>
          </a:xfrm>
        </p:spPr>
        <p:txBody>
          <a:bodyPr/>
          <a:lstStyle/>
          <a:p>
            <a:r>
              <a:rPr lang="en-US"/>
              <a:t>Click to edit Master title style</a:t>
            </a:r>
          </a:p>
        </p:txBody>
      </p:sp>
      <p:sp>
        <p:nvSpPr>
          <p:cNvPr id="3" name="Content Placeholder 2"/>
          <p:cNvSpPr>
            <a:spLocks noGrp="1"/>
          </p:cNvSpPr>
          <p:nvPr>
            <p:ph idx="1"/>
          </p:nvPr>
        </p:nvSpPr>
        <p:spPr>
          <a:xfrm>
            <a:off x="381006" y="2537520"/>
            <a:ext cx="23622002" cy="9815887"/>
          </a:xfrm>
          <a:prstGeom prst="rect">
            <a:avLst/>
          </a:prstGeom>
        </p:spPr>
        <p:txBody>
          <a:bodyPr lIns="66961" tIns="33477" rIns="66961" bIns="33477"/>
          <a:lstStyle>
            <a:lvl1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1pPr>
            <a:lvl2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2pPr>
            <a:lvl3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3pPr>
            <a:lvl4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4pPr>
            <a:lvl5pPr>
              <a:defRPr b="0" i="0">
                <a:latin typeface="HelveticaNeueLT Std Lt Cn" panose="020B0406020202030204" pitchFamily="34" charset="0"/>
                <a:ea typeface="HelveticaNeueLT Std Lt Cn" panose="020B0406020202030204" pitchFamily="34" charset="0"/>
                <a:cs typeface="HelveticaNeueLT Std Lt Cn" panose="020B04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01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91069" y="368303"/>
            <a:ext cx="22906568" cy="1000127"/>
          </a:xfrm>
        </p:spPr>
        <p:txBody>
          <a:bodyPr/>
          <a:lstStyle/>
          <a:p>
            <a:r>
              <a:rPr lang="en-US"/>
              <a:t>Click to edit Master title style</a:t>
            </a:r>
          </a:p>
        </p:txBody>
      </p:sp>
      <p:sp>
        <p:nvSpPr>
          <p:cNvPr id="3" name="Table Placeholder 2"/>
          <p:cNvSpPr>
            <a:spLocks noGrp="1"/>
          </p:cNvSpPr>
          <p:nvPr>
            <p:ph type="tbl" idx="1"/>
          </p:nvPr>
        </p:nvSpPr>
        <p:spPr>
          <a:xfrm>
            <a:off x="656168" y="1616077"/>
            <a:ext cx="22906567" cy="11249023"/>
          </a:xfrm>
        </p:spPr>
        <p:txBody>
          <a:bodyPr/>
          <a:lstStyle/>
          <a:p>
            <a:pPr lvl="0"/>
            <a:endParaRPr lang="en-US" noProof="0" dirty="0"/>
          </a:p>
        </p:txBody>
      </p:sp>
    </p:spTree>
    <p:extLst>
      <p:ext uri="{BB962C8B-B14F-4D97-AF65-F5344CB8AC3E}">
        <p14:creationId xmlns:p14="http://schemas.microsoft.com/office/powerpoint/2010/main" val="344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8896" y="707135"/>
            <a:ext cx="23349612" cy="829057"/>
          </a:xfrm>
          <a:prstGeom prst="rect">
            <a:avLst/>
          </a:prstGeom>
        </p:spPr>
        <p:txBody>
          <a:bodyPr/>
          <a:lstStyle/>
          <a:p>
            <a:r>
              <a:rPr lang="en-US"/>
              <a:t>Click to edit Master title style</a:t>
            </a:r>
          </a:p>
        </p:txBody>
      </p:sp>
      <p:sp>
        <p:nvSpPr>
          <p:cNvPr id="5" name="Footer Placeholder 3"/>
          <p:cNvSpPr>
            <a:spLocks noGrp="1"/>
          </p:cNvSpPr>
          <p:nvPr>
            <p:ph type="ftr" sz="quarter" idx="3"/>
          </p:nvPr>
        </p:nvSpPr>
        <p:spPr>
          <a:xfrm>
            <a:off x="8077202" y="12712703"/>
            <a:ext cx="8229600" cy="732368"/>
          </a:xfrm>
          <a:prstGeom prst="rect">
            <a:avLst/>
          </a:prstGeom>
        </p:spPr>
        <p:txBody>
          <a:bodyPr vert="horz" lIns="91440" tIns="0" rIns="91440" bIns="0" rtlCol="0" anchor="b"/>
          <a:lstStyle>
            <a:lvl1pPr algn="ctr">
              <a:defRPr sz="1733">
                <a:solidFill>
                  <a:schemeClr val="tx1">
                    <a:tint val="75000"/>
                  </a:schemeClr>
                </a:solidFill>
              </a:defRPr>
            </a:lvl1pPr>
          </a:lstStyle>
          <a:p>
            <a:r>
              <a:rPr lang="en-US" dirty="0">
                <a:solidFill>
                  <a:srgbClr val="000000">
                    <a:tint val="75000"/>
                  </a:srgbClr>
                </a:solidFill>
              </a:rPr>
              <a:t>Confidential</a:t>
            </a:r>
          </a:p>
        </p:txBody>
      </p:sp>
    </p:spTree>
    <p:extLst>
      <p:ext uri="{BB962C8B-B14F-4D97-AF65-F5344CB8AC3E}">
        <p14:creationId xmlns:p14="http://schemas.microsoft.com/office/powerpoint/2010/main" val="3636060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5" name="Vertical Text Placeholder 14">
            <a:extLst>
              <a:ext uri="{FF2B5EF4-FFF2-40B4-BE49-F238E27FC236}">
                <a16:creationId xmlns:a16="http://schemas.microsoft.com/office/drawing/2014/main" id="{168D8E4A-879A-A44B-9F36-EB1C82D28994}"/>
              </a:ext>
            </a:extLst>
          </p:cNvPr>
          <p:cNvSpPr>
            <a:spLocks noGrp="1"/>
          </p:cNvSpPr>
          <p:nvPr>
            <p:ph type="body" orient="vert" sz="quarter" idx="16" hasCustomPrompt="1"/>
          </p:nvPr>
        </p:nvSpPr>
        <p:spPr>
          <a:xfrm rot="10800000">
            <a:off x="55420" y="-1"/>
            <a:ext cx="609600" cy="13715998"/>
          </a:xfrm>
          <a:prstGeom prst="rect">
            <a:avLst/>
          </a:prstGeom>
        </p:spPr>
        <p:txBody>
          <a:bodyPr vert="eaVert"/>
          <a:lstStyle>
            <a:lvl1pPr marL="0" indent="0" algn="ctr">
              <a:buNone/>
              <a:defRPr sz="2400" b="0" i="0">
                <a:solidFill>
                  <a:srgbClr val="E1305D"/>
                </a:solidFill>
                <a:latin typeface="IBM Plex Sans Light" panose="020B0403050000000000" pitchFamily="34" charset="77"/>
              </a:defRPr>
            </a:lvl1pPr>
          </a:lstStyle>
          <a:p>
            <a:pPr lvl="0"/>
            <a:r>
              <a:rPr lang="en-US"/>
              <a:t>Click to edit the master style</a:t>
            </a:r>
          </a:p>
        </p:txBody>
      </p:sp>
      <p:sp>
        <p:nvSpPr>
          <p:cNvPr id="5" name="Content Placeholder 4"/>
          <p:cNvSpPr>
            <a:spLocks noGrp="1"/>
          </p:cNvSpPr>
          <p:nvPr>
            <p:ph sz="quarter" idx="17"/>
          </p:nvPr>
        </p:nvSpPr>
        <p:spPr>
          <a:xfrm>
            <a:off x="873127" y="3575050"/>
            <a:ext cx="22637750" cy="9090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p:cNvSpPr>
            <a:spLocks noGrp="1"/>
          </p:cNvSpPr>
          <p:nvPr>
            <p:ph type="title" hasCustomPrompt="1"/>
          </p:nvPr>
        </p:nvSpPr>
        <p:spPr/>
        <p:txBody>
          <a:bodyPr/>
          <a:lstStyle/>
          <a:p>
            <a:r>
              <a:rPr lang="en-US"/>
              <a:t>CLICK TO EDIT MASTER TITLE STYLE</a:t>
            </a:r>
            <a:endParaRPr lang="en-GB"/>
          </a:p>
        </p:txBody>
      </p:sp>
      <p:sp>
        <p:nvSpPr>
          <p:cNvPr id="11" name="Text Placeholder 8">
            <a:extLst>
              <a:ext uri="{FF2B5EF4-FFF2-40B4-BE49-F238E27FC236}">
                <a16:creationId xmlns:a16="http://schemas.microsoft.com/office/drawing/2014/main" id="{132C30ED-5034-7A4B-B1C3-36C251222B04}"/>
              </a:ext>
            </a:extLst>
          </p:cNvPr>
          <p:cNvSpPr>
            <a:spLocks noGrp="1"/>
          </p:cNvSpPr>
          <p:nvPr>
            <p:ph type="body" sz="quarter" idx="13" hasCustomPrompt="1"/>
          </p:nvPr>
        </p:nvSpPr>
        <p:spPr>
          <a:xfrm>
            <a:off x="1171253" y="1094892"/>
            <a:ext cx="22029940" cy="1374862"/>
          </a:xfrm>
          <a:prstGeom prst="rect">
            <a:avLst/>
          </a:prstGeom>
        </p:spPr>
        <p:txBody>
          <a:bodyPr/>
          <a:lstStyle>
            <a:lvl1pPr marL="0" indent="0">
              <a:lnSpc>
                <a:spcPct val="100000"/>
              </a:lnSpc>
              <a:buNone/>
              <a:defRPr sz="2600" b="0" i="0">
                <a:solidFill>
                  <a:schemeClr val="tx1">
                    <a:lumMod val="85000"/>
                    <a:lumOff val="15000"/>
                  </a:schemeClr>
                </a:solidFill>
                <a:latin typeface="IBM Plex Sans Light" panose="020B0403050000000000" pitchFamily="34" charset="77"/>
              </a:defRPr>
            </a:lvl1pPr>
          </a:lstStyle>
          <a:p>
            <a:pPr lvl="0"/>
            <a:r>
              <a:rPr lang="en-US"/>
              <a:t>What are we trying to address</a:t>
            </a:r>
          </a:p>
        </p:txBody>
      </p:sp>
    </p:spTree>
    <p:extLst>
      <p:ext uri="{BB962C8B-B14F-4D97-AF65-F5344CB8AC3E}">
        <p14:creationId xmlns:p14="http://schemas.microsoft.com/office/powerpoint/2010/main" val="3310931554"/>
      </p:ext>
    </p:extLst>
  </p:cSld>
  <p:clrMapOvr>
    <a:masterClrMapping/>
  </p:clrMapOvr>
  <p:extLst>
    <p:ext uri="{DCECCB84-F9BA-43D5-87BE-67443E8EF086}">
      <p15:sldGuideLst xmlns:p15="http://schemas.microsoft.com/office/powerpoint/2012/main">
        <p15:guide id="1" orient="horz" pos="164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Tree>
    <p:extLst>
      <p:ext uri="{BB962C8B-B14F-4D97-AF65-F5344CB8AC3E}">
        <p14:creationId xmlns:p14="http://schemas.microsoft.com/office/powerpoint/2010/main" val="168919848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6FC3B0-19B4-4495-9A9F-C3D7764925A6}"/>
              </a:ext>
            </a:extLst>
          </p:cNvPr>
          <p:cNvPicPr>
            <a:picLocks noChangeAspect="1"/>
          </p:cNvPicPr>
          <p:nvPr userDrawn="1"/>
        </p:nvPicPr>
        <p:blipFill>
          <a:blip r:embed="rId2"/>
          <a:stretch>
            <a:fillRect/>
          </a:stretch>
        </p:blipFill>
        <p:spPr>
          <a:xfrm>
            <a:off x="0" y="12279756"/>
            <a:ext cx="24384000" cy="1455908"/>
          </a:xfrm>
          <a:prstGeom prst="rect">
            <a:avLst/>
          </a:prstGeom>
        </p:spPr>
      </p:pic>
      <p:pic>
        <p:nvPicPr>
          <p:cNvPr id="10" name="Picture 6">
            <a:extLst>
              <a:ext uri="{FF2B5EF4-FFF2-40B4-BE49-F238E27FC236}">
                <a16:creationId xmlns:a16="http://schemas.microsoft.com/office/drawing/2014/main" id="{8B5F72DF-785E-43BC-ADC1-D453676A4B5C}"/>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1949854" y="12603946"/>
            <a:ext cx="1521076" cy="6108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1" name="TextBox 10">
            <a:extLst>
              <a:ext uri="{FF2B5EF4-FFF2-40B4-BE49-F238E27FC236}">
                <a16:creationId xmlns:a16="http://schemas.microsoft.com/office/drawing/2014/main" id="{2D6C248D-E6B6-46C4-8D07-28F5EA22EBC6}"/>
              </a:ext>
            </a:extLst>
          </p:cNvPr>
          <p:cNvSpPr txBox="1"/>
          <p:nvPr userDrawn="1"/>
        </p:nvSpPr>
        <p:spPr>
          <a:xfrm>
            <a:off x="9174408" y="13201329"/>
            <a:ext cx="5200463" cy="461665"/>
          </a:xfrm>
          <a:prstGeom prst="rect">
            <a:avLst/>
          </a:prstGeom>
          <a:noFill/>
        </p:spPr>
        <p:txBody>
          <a:bodyPr wrap="none" rtlCol="0">
            <a:spAutoFit/>
          </a:bodyPr>
          <a:lstStyle/>
          <a:p>
            <a:r>
              <a:rPr lang="es-ES" sz="2400">
                <a:solidFill>
                  <a:schemeClr val="bg1"/>
                </a:solidFill>
              </a:rPr>
              <a:t>Santader España &amp; IBM confidencial</a:t>
            </a:r>
          </a:p>
        </p:txBody>
      </p:sp>
    </p:spTree>
    <p:extLst>
      <p:ext uri="{BB962C8B-B14F-4D97-AF65-F5344CB8AC3E}">
        <p14:creationId xmlns:p14="http://schemas.microsoft.com/office/powerpoint/2010/main" val="2150090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81050" y="416812"/>
            <a:ext cx="22717127" cy="2067893"/>
          </a:xfrm>
        </p:spPr>
        <p:txBody>
          <a:bodyPr>
            <a:normAutofit/>
          </a:bodyPr>
          <a:lstStyle>
            <a:lvl1pPr>
              <a:defRPr sz="4800" b="1" baseline="0">
                <a:solidFill>
                  <a:schemeClr val="tx2"/>
                </a:solidFill>
              </a:defRPr>
            </a:lvl1pPr>
          </a:lstStyle>
          <a:p>
            <a:pPr lvl="0"/>
            <a:r>
              <a:rPr lang="en-US"/>
              <a:t>Title (Century Gothic 24, dark blue – bold)</a:t>
            </a:r>
            <a:endParaRPr lang="es-MX"/>
          </a:p>
        </p:txBody>
      </p:sp>
      <p:sp>
        <p:nvSpPr>
          <p:cNvPr id="3" name="Text Placeholder 2"/>
          <p:cNvSpPr>
            <a:spLocks noGrp="1"/>
          </p:cNvSpPr>
          <p:nvPr>
            <p:ph type="body" sz="quarter" idx="11" hasCustomPrompt="1"/>
          </p:nvPr>
        </p:nvSpPr>
        <p:spPr/>
        <p:txBody>
          <a:bodyPr/>
          <a:lstStyle>
            <a:lvl1pPr>
              <a:tabLst/>
              <a:defRPr>
                <a:solidFill>
                  <a:schemeClr val="tx1"/>
                </a:solidFill>
              </a:defRPr>
            </a:lvl1pPr>
            <a:lvl2pPr>
              <a:defRPr>
                <a:solidFill>
                  <a:schemeClr val="tx1"/>
                </a:solidFill>
              </a:defRPr>
            </a:lvl2pPr>
            <a:lvl3pPr>
              <a:spcBef>
                <a:spcPts val="600"/>
              </a:spcBef>
              <a:defRPr>
                <a:solidFill>
                  <a:schemeClr val="tx1"/>
                </a:solidFill>
              </a:defRPr>
            </a:lvl3pPr>
            <a:lvl4pPr>
              <a:defRPr>
                <a:solidFill>
                  <a:schemeClr val="tx1">
                    <a:lumMod val="65000"/>
                    <a:lumOff val="35000"/>
                  </a:schemeClr>
                </a:solidFill>
              </a:defRPr>
            </a:lvl4pPr>
          </a:lstStyle>
          <a:p>
            <a:r>
              <a:rPr lang="en-US" kern="0"/>
              <a:t>Main Text (</a:t>
            </a:r>
            <a:r>
              <a:rPr lang="en-US"/>
              <a:t>Century Gothic</a:t>
            </a:r>
            <a:r>
              <a:rPr lang="en-US" kern="0"/>
              <a:t> 14, black)</a:t>
            </a:r>
          </a:p>
          <a:p>
            <a:pPr lvl="1"/>
            <a:r>
              <a:rPr lang="en-US" kern="0"/>
              <a:t>Level 1 Bullet (</a:t>
            </a:r>
            <a:r>
              <a:rPr lang="en-US"/>
              <a:t>Century Gothic</a:t>
            </a:r>
            <a:r>
              <a:rPr lang="en-US" kern="0"/>
              <a:t> 14, black – mid blue bullet)</a:t>
            </a:r>
          </a:p>
          <a:p>
            <a:pPr lvl="2"/>
            <a:r>
              <a:rPr lang="en-US" kern="0"/>
              <a:t>Level 2 Bullet (</a:t>
            </a:r>
            <a:r>
              <a:rPr lang="en-US"/>
              <a:t>Century Gothic</a:t>
            </a:r>
            <a:r>
              <a:rPr lang="en-US" kern="0"/>
              <a:t> 14, black – mid blue double arrow)</a:t>
            </a:r>
          </a:p>
          <a:p>
            <a:pPr lvl="3"/>
            <a:r>
              <a:rPr lang="en-US" kern="0"/>
              <a:t>Level 3 Bullet (</a:t>
            </a:r>
            <a:r>
              <a:rPr lang="en-US"/>
              <a:t>Century Gothic</a:t>
            </a:r>
            <a:r>
              <a:rPr lang="en-US" kern="0"/>
              <a:t> 12, black – mid blue circle bullet)</a:t>
            </a:r>
          </a:p>
        </p:txBody>
      </p:sp>
    </p:spTree>
    <p:extLst>
      <p:ext uri="{BB962C8B-B14F-4D97-AF65-F5344CB8AC3E}">
        <p14:creationId xmlns:p14="http://schemas.microsoft.com/office/powerpoint/2010/main" val="413184356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3" tIns="121912" rIns="243823" bIns="121912" anchor="ctr"/>
          <a:lstStyle/>
          <a:p>
            <a:pPr algn="ctr" defTabSz="1219106" fontAlgn="auto">
              <a:spcBef>
                <a:spcPts val="0"/>
              </a:spcBef>
              <a:spcAft>
                <a:spcPts val="0"/>
              </a:spcAft>
              <a:defRPr/>
            </a:pPr>
            <a:endParaRPr lang="en-US" sz="4800" dirty="0"/>
          </a:p>
        </p:txBody>
      </p:sp>
      <p:sp>
        <p:nvSpPr>
          <p:cNvPr id="3" name="TextBox 13"/>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56A6B436-326E-49BA-8D5E-C57C06137468}" type="slidenum">
              <a:rPr lang="en-US" sz="2133">
                <a:solidFill>
                  <a:srgbClr val="2D2D2D"/>
                </a:solidFill>
                <a:latin typeface="+mn-lt"/>
                <a:cs typeface="+mn-cs"/>
              </a:rPr>
              <a:pPr defTabSz="1219106" fontAlgn="auto">
                <a:spcBef>
                  <a:spcPts val="0"/>
                </a:spcBef>
                <a:spcAft>
                  <a:spcPts val="0"/>
                </a:spcAft>
                <a:defRPr/>
              </a:pPr>
              <a:t>‹Nº›</a:t>
            </a:fld>
            <a:endParaRPr lang="en-US" sz="2133" dirty="0">
              <a:solidFill>
                <a:srgbClr val="2D2D2D"/>
              </a:solidFill>
              <a:latin typeface="+mn-lt"/>
              <a:cs typeface="+mn-cs"/>
            </a:endParaRPr>
          </a:p>
        </p:txBody>
      </p:sp>
      <p:pic>
        <p:nvPicPr>
          <p:cNvPr id="5" name="Picture 5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rot="10800000" flipH="1" flipV="1">
            <a:off x="23025102" y="12945536"/>
            <a:ext cx="1041400" cy="419102"/>
          </a:xfrm>
          <a:prstGeom prst="rect">
            <a:avLst/>
          </a:prstGeom>
          <a:noFill/>
          <a:ln w="9525">
            <a:noFill/>
            <a:miter lim="800000"/>
            <a:headEnd/>
            <a:tailEnd/>
          </a:ln>
        </p:spPr>
      </p:pic>
    </p:spTree>
    <p:extLst>
      <p:ext uri="{BB962C8B-B14F-4D97-AF65-F5344CB8AC3E}">
        <p14:creationId xmlns:p14="http://schemas.microsoft.com/office/powerpoint/2010/main" val="7786767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xfrm>
            <a:off x="17475202" y="12941542"/>
            <a:ext cx="5676902" cy="757533"/>
          </a:xfrm>
          <a:prstGeom prst="rect">
            <a:avLst/>
          </a:prstGeom>
          <a:ln/>
        </p:spPr>
        <p:txBody>
          <a:bodyPr/>
          <a:lstStyle>
            <a:lvl1pPr>
              <a:defRPr/>
            </a:lvl1pPr>
          </a:lstStyle>
          <a:p>
            <a:pPr>
              <a:defRPr/>
            </a:pPr>
            <a:fld id="{4A5BC9E5-1105-4800-8FA7-6AB7317EFBDE}" type="slidenum">
              <a:rPr lang="en-US" altLang="en-US"/>
              <a:pPr>
                <a:defRPr/>
              </a:pPr>
              <a:t>‹Nº›</a:t>
            </a:fld>
            <a:endParaRPr lang="en-US" altLang="en-US" dirty="0"/>
          </a:p>
        </p:txBody>
      </p:sp>
      <p:sp>
        <p:nvSpPr>
          <p:cNvPr id="3" name="TextBox 19"/>
          <p:cNvSpPr txBox="1"/>
          <p:nvPr userDrawn="1"/>
        </p:nvSpPr>
        <p:spPr>
          <a:xfrm>
            <a:off x="23355305" y="194735"/>
            <a:ext cx="821267" cy="902667"/>
          </a:xfrm>
          <a:prstGeom prst="rect">
            <a:avLst/>
          </a:prstGeom>
          <a:noFill/>
        </p:spPr>
        <p:txBody>
          <a:bodyPr lIns="243823" tIns="121912" rIns="243823" bIns="121912">
            <a:spAutoFit/>
          </a:bodyPr>
          <a:lstStyle/>
          <a:p>
            <a:pPr defTabSz="1219106" fontAlgn="auto">
              <a:spcBef>
                <a:spcPts val="0"/>
              </a:spcBef>
              <a:spcAft>
                <a:spcPts val="0"/>
              </a:spcAft>
              <a:defRPr/>
            </a:pPr>
            <a:fld id="{E7FE6820-FC41-43BD-9E16-9B1D54CDA910}" type="slidenum">
              <a:rPr lang="en-US" sz="2133">
                <a:solidFill>
                  <a:srgbClr val="2D2D2D"/>
                </a:solidFill>
                <a:latin typeface="+mn-lt"/>
                <a:cs typeface="+mn-cs"/>
              </a:rPr>
              <a:pPr defTabSz="1219106" fontAlgn="auto">
                <a:spcBef>
                  <a:spcPts val="0"/>
                </a:spcBef>
                <a:spcAft>
                  <a:spcPts val="0"/>
                </a:spcAft>
                <a:defRPr/>
              </a:pPr>
              <a:t>‹Nº›</a:t>
            </a:fld>
            <a:endParaRPr lang="en-US" sz="2133" dirty="0">
              <a:solidFill>
                <a:srgbClr val="2D2D2D"/>
              </a:solidFill>
              <a:latin typeface="+mn-lt"/>
              <a:cs typeface="+mn-cs"/>
            </a:endParaRPr>
          </a:p>
        </p:txBody>
      </p:sp>
    </p:spTree>
    <p:extLst>
      <p:ext uri="{BB962C8B-B14F-4D97-AF65-F5344CB8AC3E}">
        <p14:creationId xmlns:p14="http://schemas.microsoft.com/office/powerpoint/2010/main" val="2167863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ior texto a una columna">
    <p:spTree>
      <p:nvGrpSpPr>
        <p:cNvPr id="1" name=""/>
        <p:cNvGrpSpPr/>
        <p:nvPr/>
      </p:nvGrpSpPr>
      <p:grpSpPr>
        <a:xfrm>
          <a:off x="0" y="0"/>
          <a:ext cx="0" cy="0"/>
          <a:chOff x="0" y="0"/>
          <a:chExt cx="0" cy="0"/>
        </a:xfrm>
      </p:grpSpPr>
      <p:sp>
        <p:nvSpPr>
          <p:cNvPr id="7" name="Marcador de texto 6"/>
          <p:cNvSpPr>
            <a:spLocks noGrp="1"/>
          </p:cNvSpPr>
          <p:nvPr>
            <p:ph type="body" sz="quarter" idx="15"/>
          </p:nvPr>
        </p:nvSpPr>
        <p:spPr>
          <a:xfrm>
            <a:off x="1260000" y="3024000"/>
            <a:ext cx="21960000" cy="7963200"/>
          </a:xfrm>
          <a:prstGeom prst="rect">
            <a:avLst/>
          </a:prstGeom>
        </p:spPr>
        <p:txBody>
          <a:bodyPr/>
          <a:lstStyle>
            <a:lvl1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1pPr>
            <a:lvl2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2pPr>
            <a:lvl3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3pPr>
            <a:lvl4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4pPr>
            <a:lvl5pPr>
              <a:buClr>
                <a:schemeClr val="accent1"/>
              </a:buClr>
              <a:defRPr sz="3200">
                <a:solidFill>
                  <a:schemeClr val="tx1">
                    <a:lumMod val="75000"/>
                    <a:lumOff val="25000"/>
                  </a:schemeClr>
                </a:solidFill>
                <a:latin typeface="Arial" panose="020B0604020202020204" pitchFamily="34" charset="0"/>
                <a:cs typeface="Arial" panose="020B0604020202020204" pitchFamily="34"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Marcador de texto 2"/>
          <p:cNvSpPr>
            <a:spLocks noGrp="1"/>
          </p:cNvSpPr>
          <p:nvPr>
            <p:ph type="body" sz="quarter" idx="13" hasCustomPrompt="1"/>
          </p:nvPr>
        </p:nvSpPr>
        <p:spPr>
          <a:xfrm>
            <a:off x="1245600" y="568800"/>
            <a:ext cx="21960000" cy="1036800"/>
          </a:xfrm>
          <a:prstGeom prst="rect">
            <a:avLst/>
          </a:prstGeom>
        </p:spPr>
        <p:txBody>
          <a:bodyPr/>
          <a:lstStyle>
            <a:lvl1pPr marL="0" indent="0">
              <a:buFontTx/>
              <a:buNone/>
              <a:defRPr sz="6400">
                <a:solidFill>
                  <a:schemeClr val="accent1"/>
                </a:solidFill>
                <a:latin typeface="Arial" panose="020B0604020202020204" pitchFamily="34" charset="0"/>
                <a:cs typeface="Arial" panose="020B0604020202020204" pitchFamily="34" charset="0"/>
              </a:defRPr>
            </a:lvl1pPr>
          </a:lstStyle>
          <a:p>
            <a:pPr lvl="0"/>
            <a:r>
              <a:rPr lang="es-ES"/>
              <a:t>Haga clic para insertar el título</a:t>
            </a:r>
          </a:p>
        </p:txBody>
      </p:sp>
      <p:sp>
        <p:nvSpPr>
          <p:cNvPr id="5" name="Marcador de texto 4"/>
          <p:cNvSpPr>
            <a:spLocks noGrp="1"/>
          </p:cNvSpPr>
          <p:nvPr>
            <p:ph type="body" sz="quarter" idx="14" hasCustomPrompt="1"/>
          </p:nvPr>
        </p:nvSpPr>
        <p:spPr>
          <a:xfrm>
            <a:off x="1245600" y="1728000"/>
            <a:ext cx="21960000" cy="741600"/>
          </a:xfrm>
          <a:prstGeom prst="rect">
            <a:avLst/>
          </a:prstGeom>
        </p:spPr>
        <p:txBody>
          <a:bodyPr/>
          <a:lstStyle>
            <a:lvl1pPr marL="0" indent="0">
              <a:buFontTx/>
              <a:buNone/>
              <a:defRPr sz="3600" i="1">
                <a:solidFill>
                  <a:schemeClr val="tx1">
                    <a:lumMod val="75000"/>
                    <a:lumOff val="25000"/>
                  </a:schemeClr>
                </a:solidFill>
                <a:latin typeface="Arial" panose="020B0604020202020204" pitchFamily="34" charset="0"/>
                <a:cs typeface="Arial" panose="020B0604020202020204" pitchFamily="34" charset="0"/>
              </a:defRPr>
            </a:lvl1pPr>
            <a:lvl2pPr marL="914400" indent="0">
              <a:buFontTx/>
              <a:buNone/>
              <a:defRPr sz="3600" i="1">
                <a:latin typeface="Arial" panose="020B0604020202020204" pitchFamily="34" charset="0"/>
                <a:cs typeface="Arial" panose="020B0604020202020204" pitchFamily="34" charset="0"/>
              </a:defRPr>
            </a:lvl2pPr>
            <a:lvl3pPr marL="1828800" indent="0">
              <a:buFontTx/>
              <a:buNone/>
              <a:defRPr sz="3600" i="1">
                <a:latin typeface="Arial" panose="020B0604020202020204" pitchFamily="34" charset="0"/>
                <a:cs typeface="Arial" panose="020B0604020202020204" pitchFamily="34" charset="0"/>
              </a:defRPr>
            </a:lvl3pPr>
            <a:lvl4pPr marL="2743200" indent="0">
              <a:buFontTx/>
              <a:buNone/>
              <a:defRPr sz="3600" i="1">
                <a:latin typeface="Arial" panose="020B0604020202020204" pitchFamily="34" charset="0"/>
                <a:cs typeface="Arial" panose="020B0604020202020204" pitchFamily="34" charset="0"/>
              </a:defRPr>
            </a:lvl4pPr>
            <a:lvl5pPr marL="3657600" indent="0">
              <a:buFontTx/>
              <a:buNone/>
              <a:defRPr sz="3600" i="1">
                <a:latin typeface="Arial" panose="020B0604020202020204" pitchFamily="34" charset="0"/>
                <a:cs typeface="Arial" panose="020B0604020202020204" pitchFamily="34" charset="0"/>
              </a:defRPr>
            </a:lvl5pPr>
          </a:lstStyle>
          <a:p>
            <a:pPr lvl="0"/>
            <a:r>
              <a:rPr lang="es-ES"/>
              <a:t>Haga clic para modificar el subtítulo</a:t>
            </a:r>
          </a:p>
        </p:txBody>
      </p:sp>
    </p:spTree>
    <p:extLst>
      <p:ext uri="{BB962C8B-B14F-4D97-AF65-F5344CB8AC3E}">
        <p14:creationId xmlns:p14="http://schemas.microsoft.com/office/powerpoint/2010/main" val="46562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noFill/>
              </a:defRPr>
            </a:lvl1pPr>
          </a:lstStyle>
          <a:p>
            <a:endParaRPr lang="en-US"/>
          </a:p>
        </p:txBody>
      </p:sp>
      <p:sp>
        <p:nvSpPr>
          <p:cNvPr id="3" name="Marcador de texto 2"/>
          <p:cNvSpPr>
            <a:spLocks noGrp="1"/>
          </p:cNvSpPr>
          <p:nvPr>
            <p:ph type="body" sz="quarter" idx="13" hasCustomPrompt="1"/>
          </p:nvPr>
        </p:nvSpPr>
        <p:spPr>
          <a:xfrm>
            <a:off x="1245596" y="568800"/>
            <a:ext cx="21974404" cy="1036800"/>
          </a:xfrm>
          <a:prstGeom prst="rect">
            <a:avLst/>
          </a:prstGeom>
        </p:spPr>
        <p:txBody>
          <a:bodyPr>
            <a:normAutofit/>
          </a:bodyPr>
          <a:lstStyle>
            <a:lvl1pPr marL="0" indent="0">
              <a:buFontTx/>
              <a:buNone/>
              <a:defRPr sz="5600">
                <a:solidFill>
                  <a:schemeClr val="accent1"/>
                </a:solidFill>
                <a:latin typeface="Arial" panose="020B0604020202020204" pitchFamily="34" charset="0"/>
                <a:cs typeface="Arial" panose="020B0604020202020204" pitchFamily="34" charset="0"/>
              </a:defRPr>
            </a:lvl1pPr>
          </a:lstStyle>
          <a:p>
            <a:pPr lvl="0"/>
            <a:r>
              <a:rPr lang="en-US" noProof="0"/>
              <a:t>Click to change the tittle of the pattern</a:t>
            </a:r>
          </a:p>
        </p:txBody>
      </p:sp>
      <p:sp>
        <p:nvSpPr>
          <p:cNvPr id="4" name="Marcador de texto 4"/>
          <p:cNvSpPr>
            <a:spLocks noGrp="1"/>
          </p:cNvSpPr>
          <p:nvPr>
            <p:ph type="body" sz="quarter" idx="14" hasCustomPrompt="1"/>
          </p:nvPr>
        </p:nvSpPr>
        <p:spPr>
          <a:xfrm>
            <a:off x="1245600" y="1728000"/>
            <a:ext cx="18936000" cy="741600"/>
          </a:xfrm>
          <a:prstGeom prst="rect">
            <a:avLst/>
          </a:prstGeom>
        </p:spPr>
        <p:txBody>
          <a:bodyPr/>
          <a:lstStyle>
            <a:lvl1pPr marL="0" indent="0">
              <a:buFontTx/>
              <a:buNone/>
              <a:defRPr sz="3600" i="1">
                <a:solidFill>
                  <a:schemeClr val="tx1">
                    <a:lumMod val="75000"/>
                    <a:lumOff val="25000"/>
                  </a:schemeClr>
                </a:solidFill>
                <a:latin typeface="Arial" panose="020B0604020202020204" pitchFamily="34" charset="0"/>
                <a:cs typeface="Arial" panose="020B0604020202020204" pitchFamily="34" charset="0"/>
              </a:defRPr>
            </a:lvl1pPr>
            <a:lvl2pPr marL="914400" indent="0">
              <a:buFontTx/>
              <a:buNone/>
              <a:defRPr sz="3600" i="1">
                <a:latin typeface="Arial" panose="020B0604020202020204" pitchFamily="34" charset="0"/>
                <a:cs typeface="Arial" panose="020B0604020202020204" pitchFamily="34" charset="0"/>
              </a:defRPr>
            </a:lvl2pPr>
            <a:lvl3pPr marL="1828800" indent="0">
              <a:buFontTx/>
              <a:buNone/>
              <a:defRPr sz="3600" i="1">
                <a:latin typeface="Arial" panose="020B0604020202020204" pitchFamily="34" charset="0"/>
                <a:cs typeface="Arial" panose="020B0604020202020204" pitchFamily="34" charset="0"/>
              </a:defRPr>
            </a:lvl3pPr>
            <a:lvl4pPr marL="2743200" indent="0">
              <a:buFontTx/>
              <a:buNone/>
              <a:defRPr sz="3600" i="1">
                <a:latin typeface="Arial" panose="020B0604020202020204" pitchFamily="34" charset="0"/>
                <a:cs typeface="Arial" panose="020B0604020202020204" pitchFamily="34" charset="0"/>
              </a:defRPr>
            </a:lvl4pPr>
            <a:lvl5pPr marL="3657600" indent="0">
              <a:buFontTx/>
              <a:buNone/>
              <a:defRPr sz="3600" i="1">
                <a:latin typeface="Arial" panose="020B0604020202020204" pitchFamily="34" charset="0"/>
                <a:cs typeface="Arial" panose="020B0604020202020204" pitchFamily="34" charset="0"/>
              </a:defRPr>
            </a:lvl5pPr>
          </a:lstStyle>
          <a:p>
            <a:pPr lvl="0"/>
            <a:r>
              <a:rPr lang="en-US" noProof="0"/>
              <a:t>Click to change the text of the pattern</a:t>
            </a:r>
          </a:p>
        </p:txBody>
      </p:sp>
    </p:spTree>
    <p:extLst>
      <p:ext uri="{BB962C8B-B14F-4D97-AF65-F5344CB8AC3E}">
        <p14:creationId xmlns:p14="http://schemas.microsoft.com/office/powerpoint/2010/main" val="106810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121E71FC-2840-4428-98FE-B668BE0B7638}" type="slidenum">
              <a:rPr lang="en-US"/>
              <a:pPr>
                <a:defRPr/>
              </a:pPr>
              <a:t>‹Nº›</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dirty="0"/>
              <a:t>IBM Confidential</a:t>
            </a:r>
          </a:p>
        </p:txBody>
      </p:sp>
      <p:sp>
        <p:nvSpPr>
          <p:cNvPr id="4" name="Date Placeholder 3"/>
          <p:cNvSpPr>
            <a:spLocks noGrp="1"/>
          </p:cNvSpPr>
          <p:nvPr>
            <p:ph type="dt" sz="half" idx="12"/>
          </p:nvPr>
        </p:nvSpPr>
        <p:spPr/>
        <p:txBody>
          <a:bodyPr/>
          <a:lstStyle>
            <a:lvl1pPr>
              <a:defRPr/>
            </a:lvl1pPr>
          </a:lstStyle>
          <a:p>
            <a:pPr>
              <a:defRPr/>
            </a:pPr>
            <a:fld id="{2EC20929-2A14-4C51-89E8-3785E9606BA3}" type="datetimeFigureOut">
              <a:rPr lang="en-US"/>
              <a:pPr>
                <a:defRPr/>
              </a:pPr>
              <a:t>7/14/2020</a:t>
            </a:fld>
            <a:endParaRPr lang="en-US" dirty="0"/>
          </a:p>
        </p:txBody>
      </p:sp>
    </p:spTree>
    <p:extLst>
      <p:ext uri="{BB962C8B-B14F-4D97-AF65-F5344CB8AC3E}">
        <p14:creationId xmlns:p14="http://schemas.microsoft.com/office/powerpoint/2010/main" val="2485282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Dark Blank">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9" name="Slide title"/>
          <p:cNvSpPr txBox="1">
            <a:spLocks noGrp="1"/>
          </p:cNvSpPr>
          <p:nvPr>
            <p:ph type="body" sz="quarter" idx="13"/>
          </p:nvPr>
        </p:nvSpPr>
        <p:spPr>
          <a:xfrm>
            <a:off x="508002" y="508003"/>
            <a:ext cx="23622002"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411112370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2_Dark Blank">
    <p:spTree>
      <p:nvGrpSpPr>
        <p:cNvPr id="1" name=""/>
        <p:cNvGrpSpPr/>
        <p:nvPr/>
      </p:nvGrpSpPr>
      <p:grpSpPr>
        <a:xfrm>
          <a:off x="0" y="0"/>
          <a:ext cx="0" cy="0"/>
          <a:chOff x="0" y="0"/>
          <a:chExt cx="0" cy="0"/>
        </a:xfrm>
      </p:grpSpPr>
      <p:sp>
        <p:nvSpPr>
          <p:cNvPr id="335" name="Rectangle 14"/>
          <p:cNvSpPr/>
          <p:nvPr/>
        </p:nvSpPr>
        <p:spPr>
          <a:xfrm>
            <a:off x="-4" y="13067833"/>
            <a:ext cx="24384008" cy="648167"/>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898621"/>
            <a:ext cx="381003" cy="1009722"/>
          </a:xfrm>
          <a:prstGeom prst="rect">
            <a:avLst/>
          </a:prstGeom>
          <a:ln w="12700">
            <a:miter lim="400000"/>
          </a:ln>
        </p:spPr>
      </p:pic>
      <p:sp>
        <p:nvSpPr>
          <p:cNvPr id="337" name="Line"/>
          <p:cNvSpPr/>
          <p:nvPr/>
        </p:nvSpPr>
        <p:spPr>
          <a:xfrm>
            <a:off x="-2" y="1300284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773452" y="4767486"/>
            <a:ext cx="9326657"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245977"/>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 – OneCloud</a:t>
            </a:r>
          </a:p>
        </p:txBody>
      </p:sp>
      <p:sp>
        <p:nvSpPr>
          <p:cNvPr id="9" name="Rectangle 6"/>
          <p:cNvSpPr>
            <a:spLocks noChangeArrowheads="1"/>
          </p:cNvSpPr>
          <p:nvPr userDrawn="1"/>
        </p:nvSpPr>
        <p:spPr bwMode="auto">
          <a:xfrm>
            <a:off x="23071017" y="13065502"/>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105180329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1_Dark Blank">
    <p:spTree>
      <p:nvGrpSpPr>
        <p:cNvPr id="1" name=""/>
        <p:cNvGrpSpPr/>
        <p:nvPr/>
      </p:nvGrpSpPr>
      <p:grpSpPr>
        <a:xfrm>
          <a:off x="0" y="0"/>
          <a:ext cx="0" cy="0"/>
          <a:chOff x="0" y="0"/>
          <a:chExt cx="0" cy="0"/>
        </a:xfrm>
      </p:grpSpPr>
      <p:sp>
        <p:nvSpPr>
          <p:cNvPr id="335"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36"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337" name="Line"/>
          <p:cNvSpPr/>
          <p:nvPr/>
        </p:nvSpPr>
        <p:spPr>
          <a:xfrm>
            <a:off x="-2" y="128143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sp>
        <p:nvSpPr>
          <p:cNvPr id="339" name="Slide title"/>
          <p:cNvSpPr txBox="1">
            <a:spLocks noGrp="1"/>
          </p:cNvSpPr>
          <p:nvPr>
            <p:ph type="body" sz="quarter" idx="13"/>
          </p:nvPr>
        </p:nvSpPr>
        <p:spPr>
          <a:xfrm>
            <a:off x="508002" y="5502034"/>
            <a:ext cx="23622002" cy="1071418"/>
          </a:xfrm>
          <a:prstGeom prst="rect">
            <a:avLst/>
          </a:prstGeom>
        </p:spPr>
        <p:txBody>
          <a:bodyPr lIns="45718" tIns="45718" rIns="45718" bIns="45718"/>
          <a:lstStyle>
            <a:lvl1pPr defTabSz="1554511">
              <a:lnSpc>
                <a:spcPct val="90000"/>
              </a:lnSpc>
              <a:defRPr sz="5600" b="0">
                <a:solidFill>
                  <a:srgbClr val="0F133E"/>
                </a:solidFill>
              </a:defRPr>
            </a:lvl1pPr>
          </a:lstStyle>
          <a:p>
            <a:r>
              <a:t>Slide title</a:t>
            </a:r>
          </a:p>
        </p:txBody>
      </p:sp>
      <p:sp>
        <p:nvSpPr>
          <p:cNvPr id="8" name="Rectangle 7"/>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
        <p:nvSpPr>
          <p:cNvPr id="9" name="Rectangle 6"/>
          <p:cNvSpPr>
            <a:spLocks noChangeArrowheads="1"/>
          </p:cNvSpPr>
          <p:nvPr userDrawn="1"/>
        </p:nvSpPr>
        <p:spPr bwMode="auto">
          <a:xfrm>
            <a:off x="23071017" y="12914668"/>
            <a:ext cx="1302820" cy="60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77" tIns="91438" rIns="182877" bIns="91438" anchor="ctr"/>
          <a:lstStyle>
            <a:lvl1pPr eaLnBrk="0" hangingPunct="0">
              <a:defRPr baseline="-25000">
                <a:solidFill>
                  <a:schemeClr val="tx1"/>
                </a:solidFill>
                <a:latin typeface="Arial" panose="020B0604020202020204" pitchFamily="34" charset="0"/>
                <a:ea typeface="MS PGothic" panose="020B0600070205080204" pitchFamily="34" charset="-128"/>
              </a:defRPr>
            </a:lvl1pPr>
            <a:lvl2pPr marL="742950" indent="-285750" eaLnBrk="0" hangingPunct="0">
              <a:defRPr baseline="-25000">
                <a:solidFill>
                  <a:schemeClr val="tx1"/>
                </a:solidFill>
                <a:latin typeface="Arial" panose="020B0604020202020204" pitchFamily="34" charset="0"/>
                <a:ea typeface="MS PGothic" panose="020B0600070205080204" pitchFamily="34" charset="-128"/>
              </a:defRPr>
            </a:lvl2pPr>
            <a:lvl3pPr marL="1143000" indent="-228600" eaLnBrk="0" hangingPunct="0">
              <a:defRPr baseline="-25000">
                <a:solidFill>
                  <a:schemeClr val="tx1"/>
                </a:solidFill>
                <a:latin typeface="Arial" panose="020B0604020202020204" pitchFamily="34" charset="0"/>
                <a:ea typeface="MS PGothic" panose="020B0600070205080204" pitchFamily="34" charset="-128"/>
              </a:defRPr>
            </a:lvl3pPr>
            <a:lvl4pPr marL="1600200" indent="-228600" eaLnBrk="0" hangingPunct="0">
              <a:defRPr baseline="-25000">
                <a:solidFill>
                  <a:schemeClr val="tx1"/>
                </a:solidFill>
                <a:latin typeface="Arial" panose="020B0604020202020204" pitchFamily="34" charset="0"/>
                <a:ea typeface="MS PGothic" panose="020B0600070205080204" pitchFamily="34" charset="-128"/>
              </a:defRPr>
            </a:lvl4pPr>
            <a:lvl5pPr marL="2057400" indent="-228600" eaLnBrk="0" hangingPunct="0">
              <a:defRPr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aseline="-25000">
                <a:solidFill>
                  <a:schemeClr val="tx1"/>
                </a:solidFill>
                <a:latin typeface="Arial" panose="020B0604020202020204" pitchFamily="34" charset="0"/>
                <a:ea typeface="MS PGothic" panose="020B0600070205080204" pitchFamily="34" charset="-128"/>
              </a:defRPr>
            </a:lvl9pPr>
          </a:lstStyle>
          <a:p>
            <a:pPr algn="ctr" eaLnBrk="1" hangingPunct="1">
              <a:defRPr/>
            </a:pPr>
            <a:fld id="{8995AC45-5A92-44C2-B9A7-BA7BB3D600ED}" type="slidenum">
              <a:rPr lang="en-US" altLang="en-US" sz="2000" b="0" i="0" baseline="0" smtClean="0">
                <a:solidFill>
                  <a:schemeClr val="tx1"/>
                </a:solidFill>
                <a:latin typeface="IBM Plex Sans Regular" charset="0"/>
                <a:ea typeface="IBM Plex Sans Regular" charset="0"/>
                <a:cs typeface="+mn-cs"/>
              </a:rPr>
              <a:pPr algn="ctr" eaLnBrk="1" hangingPunct="1">
                <a:defRPr/>
              </a:pPr>
              <a:t>‹Nº›</a:t>
            </a:fld>
            <a:endParaRPr lang="en-US" altLang="en-US" sz="2000" b="0" i="0" baseline="0">
              <a:solidFill>
                <a:schemeClr val="tx1"/>
              </a:solidFill>
              <a:latin typeface="IBM Plex Sans Regular" charset="0"/>
              <a:ea typeface="IBM Plex Sans Regular" charset="0"/>
              <a:cs typeface="+mn-cs"/>
            </a:endParaRPr>
          </a:p>
        </p:txBody>
      </p:sp>
    </p:spTree>
    <p:extLst>
      <p:ext uri="{BB962C8B-B14F-4D97-AF65-F5344CB8AC3E}">
        <p14:creationId xmlns:p14="http://schemas.microsoft.com/office/powerpoint/2010/main" val="337463463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508141E-100E-4635-9FC3-353399DFCC8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BD3726-4CCC-4808-AF74-D4FC34B77CC4}"/>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89DA10A-F167-488F-8E2B-A0FE5650228E}"/>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endParaRPr lang="es-ES" kern="1200" dirty="0">
              <a:solidFill>
                <a:prstClr val="black">
                  <a:tint val="75000"/>
                </a:prstClr>
              </a:solidFill>
            </a:endParaRPr>
          </a:p>
        </p:txBody>
      </p:sp>
      <p:sp>
        <p:nvSpPr>
          <p:cNvPr id="5" name="Marcador de pie de página 4">
            <a:extLst>
              <a:ext uri="{FF2B5EF4-FFF2-40B4-BE49-F238E27FC236}">
                <a16:creationId xmlns:a16="http://schemas.microsoft.com/office/drawing/2014/main" id="{0C937220-A8C8-4E71-8BA2-4260C5636D0D}"/>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endParaRPr lang="es-ES" kern="1200" dirty="0">
              <a:solidFill>
                <a:prstClr val="black">
                  <a:tint val="75000"/>
                </a:prstClr>
              </a:solidFill>
            </a:endParaRPr>
          </a:p>
        </p:txBody>
      </p:sp>
      <p:sp>
        <p:nvSpPr>
          <p:cNvPr id="6" name="Marcador de número de diapositiva 5">
            <a:extLst>
              <a:ext uri="{FF2B5EF4-FFF2-40B4-BE49-F238E27FC236}">
                <a16:creationId xmlns:a16="http://schemas.microsoft.com/office/drawing/2014/main" id="{2D5E98D6-3F4E-4F5E-9BFB-DDFD9AC1E7AC}"/>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BC0D97B6-E32F-4D7D-B839-7C3B51F2640F}" type="slidenum">
              <a:rPr lang="es-ES" kern="1200" smtClean="0">
                <a:solidFill>
                  <a:prstClr val="black">
                    <a:tint val="75000"/>
                  </a:prstClr>
                </a:solidFill>
              </a:rPr>
              <a:pPr defTabSz="1828800" hangingPunct="1"/>
              <a:t>‹Nº›</a:t>
            </a:fld>
            <a:endParaRPr lang="es-ES" kern="1200" dirty="0">
              <a:solidFill>
                <a:prstClr val="black">
                  <a:tint val="75000"/>
                </a:prstClr>
              </a:solidFill>
            </a:endParaRPr>
          </a:p>
        </p:txBody>
      </p:sp>
      <p:sp>
        <p:nvSpPr>
          <p:cNvPr id="7" name="Marcador de número de diapositiva 5">
            <a:extLst>
              <a:ext uri="{FF2B5EF4-FFF2-40B4-BE49-F238E27FC236}">
                <a16:creationId xmlns:a16="http://schemas.microsoft.com/office/drawing/2014/main" id="{6D78FA3F-FB8F-8843-B205-BE4F4312BA98}"/>
              </a:ext>
            </a:extLst>
          </p:cNvPr>
          <p:cNvSpPr txBox="1">
            <a:spLocks/>
          </p:cNvSpPr>
          <p:nvPr userDrawn="1"/>
        </p:nvSpPr>
        <p:spPr>
          <a:xfrm>
            <a:off x="22033688" y="12712701"/>
            <a:ext cx="2063442" cy="73025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chemeClr val="accent1"/>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fld id="{BC0D97B6-E32F-4D7D-B839-7C3B51F2640F}" type="slidenum">
              <a:rPr lang="es-ES" sz="2000" smtClean="0">
                <a:solidFill>
                  <a:schemeClr val="tx1"/>
                </a:solidFill>
              </a:rPr>
              <a:pPr/>
              <a:t>‹Nº›</a:t>
            </a:fld>
            <a:endParaRPr lang="es-ES" dirty="0">
              <a:solidFill>
                <a:schemeClr val="tx1"/>
              </a:solidFill>
            </a:endParaRPr>
          </a:p>
        </p:txBody>
      </p:sp>
      <p:pic>
        <p:nvPicPr>
          <p:cNvPr id="8" name="Imagen 6">
            <a:extLst>
              <a:ext uri="{FF2B5EF4-FFF2-40B4-BE49-F238E27FC236}">
                <a16:creationId xmlns:a16="http://schemas.microsoft.com/office/drawing/2014/main" id="{2CE62953-BF5E-F64F-8D25-4CC31B1ACCF5}"/>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547295" y="12749835"/>
            <a:ext cx="3835400" cy="762000"/>
          </a:xfrm>
          <a:prstGeom prst="rect">
            <a:avLst/>
          </a:prstGeom>
        </p:spPr>
      </p:pic>
      <p:pic>
        <p:nvPicPr>
          <p:cNvPr id="10" name="Imagen 10">
            <a:extLst>
              <a:ext uri="{FF2B5EF4-FFF2-40B4-BE49-F238E27FC236}">
                <a16:creationId xmlns:a16="http://schemas.microsoft.com/office/drawing/2014/main" id="{1735D4DC-A343-434F-8E19-9BEC83FD861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18042" y="12850389"/>
            <a:ext cx="602316" cy="454874"/>
          </a:xfrm>
          <a:prstGeom prst="rect">
            <a:avLst/>
          </a:prstGeom>
        </p:spPr>
      </p:pic>
    </p:spTree>
    <p:extLst>
      <p:ext uri="{BB962C8B-B14F-4D97-AF65-F5344CB8AC3E}">
        <p14:creationId xmlns:p14="http://schemas.microsoft.com/office/powerpoint/2010/main" val="835805161"/>
      </p:ext>
    </p:extLst>
  </p:cSld>
  <p:clrMap bg1="lt1" tx1="dk1" bg2="lt2" tx2="dk2" accent1="accent1" accent2="accent2" accent3="accent3" accent4="accent4" accent5="accent5" accent6="accent6" hlink="hlink" folHlink="folHlink"/>
  <p:sldLayoutIdLst>
    <p:sldLayoutId id="2147483710" r:id="rId1"/>
    <p:sldLayoutId id="2147483720" r:id="rId2"/>
    <p:sldLayoutId id="2147483734" r:id="rId3"/>
    <p:sldLayoutId id="2147483764" r:id="rId4"/>
    <p:sldLayoutId id="2147483766" r:id="rId5"/>
    <p:sldLayoutId id="2147483773" r:id="rId6"/>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E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 name="ibm_logo_dark blue-01.png" descr="ibm_logo_dark blue-0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23434639" y="12766642"/>
            <a:ext cx="381003" cy="1009722"/>
          </a:xfrm>
          <a:prstGeom prst="rect">
            <a:avLst/>
          </a:prstGeom>
          <a:ln w="12700">
            <a:miter lim="400000"/>
          </a:ln>
        </p:spPr>
      </p:pic>
      <p:sp>
        <p:nvSpPr>
          <p:cNvPr id="5" name="Subtitle 2"/>
          <p:cNvSpPr txBox="1"/>
          <p:nvPr/>
        </p:nvSpPr>
        <p:spPr>
          <a:xfrm>
            <a:off x="15537816" y="13024828"/>
            <a:ext cx="7287952" cy="517059"/>
          </a:xfrm>
          <a:prstGeom prst="rect">
            <a:avLst/>
          </a:prstGeom>
          <a:ln w="12700">
            <a:miter lim="400000"/>
          </a:ln>
          <a:extLst>
            <a:ext uri="{C572A759-6A51-4108-AA02-DFA0A04FC94B}">
              <ma14:wrappingTextBoxFlag xmlns="" xmlns:ma14="http://schemas.microsoft.com/office/mac/drawingml/2011/main" val="1"/>
            </a:ext>
          </a:extLst>
        </p:spPr>
        <p:txBody>
          <a:bodyPr lIns="91437" tIns="91437" rIns="91437" bIns="91437">
            <a:spAutoFit/>
          </a:bodyPr>
          <a:lstStyle>
            <a:lvl1pPr algn="r">
              <a:lnSpc>
                <a:spcPct val="90000"/>
              </a:lnSpc>
              <a:defRPr sz="1200">
                <a:solidFill>
                  <a:srgbClr val="CACACA"/>
                </a:solidFill>
                <a:latin typeface="+mn-lt"/>
                <a:ea typeface="+mn-ea"/>
                <a:cs typeface="+mn-cs"/>
                <a:sym typeface="Arial"/>
              </a:defRPr>
            </a:lvl1pPr>
          </a:lstStyle>
          <a:p>
            <a:pPr eaLnBrk="1" fontAlgn="auto">
              <a:spcBef>
                <a:spcPts val="0"/>
              </a:spcBef>
              <a:spcAft>
                <a:spcPts val="0"/>
              </a:spcAft>
              <a:defRPr/>
            </a:pPr>
            <a:r>
              <a:rPr lang="en-US" sz="2400" kern="0">
                <a:latin typeface="Arial"/>
                <a:cs typeface="Arial"/>
              </a:rPr>
              <a:t>Client Confidential</a:t>
            </a:r>
            <a:endParaRPr sz="2400" kern="0">
              <a:latin typeface="Arial"/>
              <a:cs typeface="Arial"/>
            </a:endParaRPr>
          </a:p>
        </p:txBody>
      </p:sp>
      <p:sp>
        <p:nvSpPr>
          <p:cNvPr id="10" name="Line"/>
          <p:cNvSpPr/>
          <p:nvPr userDrawn="1"/>
        </p:nvSpPr>
        <p:spPr>
          <a:xfrm>
            <a:off x="-2" y="127889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pic>
        <p:nvPicPr>
          <p:cNvPr id="7" name="ibm_logo_dark blue-01.png" descr="ibm_logo_dark blue-01.png">
            <a:extLst>
              <a:ext uri="{FF2B5EF4-FFF2-40B4-BE49-F238E27FC236}">
                <a16:creationId xmlns:a16="http://schemas.microsoft.com/office/drawing/2014/main" id="{E3EE3E1D-DF2C-4A25-AD77-0BF0531BAC39}"/>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8" name="Rectangle 7">
            <a:extLst>
              <a:ext uri="{FF2B5EF4-FFF2-40B4-BE49-F238E27FC236}">
                <a16:creationId xmlns:a16="http://schemas.microsoft.com/office/drawing/2014/main" id="{3F3E2190-8A67-45F8-9CC4-A31E4B331C36}"/>
              </a:ext>
            </a:extLst>
          </p:cNvPr>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Tree>
    <p:extLst>
      <p:ext uri="{BB962C8B-B14F-4D97-AF65-F5344CB8AC3E}">
        <p14:creationId xmlns:p14="http://schemas.microsoft.com/office/powerpoint/2010/main" val="11610596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ransition spd="med"/>
  <p:hf hdr="0" ftr="0" dt="0"/>
  <p:txStyles>
    <p:titleStyle>
      <a:lvl1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1pPr>
      <a:lvl2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2pPr>
      <a:lvl3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3pPr>
      <a:lvl4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4pPr>
      <a:lvl5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5pPr>
      <a:lvl6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6pPr>
      <a:lvl7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7pPr>
      <a:lvl8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8pPr>
      <a:lvl9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9pPr>
    </p:titleStyle>
    <p:bodyStyle>
      <a:lvl1pPr marL="0" marR="0" indent="0"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1pPr>
      <a:lvl2pPr marL="0" marR="0" indent="1270025"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2pPr>
      <a:lvl3pPr marL="0" marR="0" indent="2540051"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3pPr>
      <a:lvl4pPr marL="0" marR="0" indent="3810076"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4pPr>
      <a:lvl5pPr marL="0" marR="0" indent="5080102"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5pPr>
      <a:lvl6pPr marL="6740901" marR="0" indent="-390776"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6pPr>
      <a:lvl7pPr marL="8010927"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7pPr>
      <a:lvl8pPr marL="9280952"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8pPr>
      <a:lvl9pPr marL="10550978"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9pPr>
    </p:bodyStyle>
    <p:otherStyle>
      <a:lvl1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4" y="12827000"/>
            <a:ext cx="24384008" cy="889000"/>
          </a:xfrm>
          <a:prstGeom prst="rect">
            <a:avLst/>
          </a:prstGeom>
          <a:solidFill>
            <a:srgbClr val="FFFFFF"/>
          </a:solidFill>
          <a:ln w="12700">
            <a:miter lim="400000"/>
          </a:ln>
        </p:spPr>
        <p:txBody>
          <a:bodyPr lIns="91437" tIns="91437" rIns="91437" bIns="91437" anchor="ctr"/>
          <a:lstStyle/>
          <a:p>
            <a:pPr algn="ctr" eaLnBrk="1" fontAlgn="auto">
              <a:spcBef>
                <a:spcPts val="0"/>
              </a:spcBef>
              <a:spcAft>
                <a:spcPts val="0"/>
              </a:spcAft>
              <a:defRPr>
                <a:solidFill>
                  <a:srgbClr val="FFFFFF"/>
                </a:solidFill>
                <a:latin typeface="+mn-lt"/>
                <a:ea typeface="+mn-ea"/>
                <a:cs typeface="+mn-cs"/>
                <a:sym typeface="Arial"/>
              </a:defRPr>
            </a:pPr>
            <a:endParaRPr sz="3600" kern="0">
              <a:solidFill>
                <a:srgbClr val="FFFFFF"/>
              </a:solidFill>
              <a:latin typeface="Arial"/>
              <a:ea typeface=""/>
              <a:cs typeface="Arial"/>
              <a:sym typeface="Arial"/>
            </a:endParaRPr>
          </a:p>
        </p:txBody>
      </p:sp>
      <p:pic>
        <p:nvPicPr>
          <p:cNvPr id="3" name="ibm_logo_dark blue-01.png" descr="ibm_logo_dark blue-0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23434639" y="12766642"/>
            <a:ext cx="381003" cy="1009722"/>
          </a:xfrm>
          <a:prstGeom prst="rect">
            <a:avLst/>
          </a:prstGeom>
          <a:ln w="12700">
            <a:miter lim="400000"/>
          </a:ln>
        </p:spPr>
      </p:pic>
      <p:sp>
        <p:nvSpPr>
          <p:cNvPr id="5" name="Subtitle 2"/>
          <p:cNvSpPr txBox="1"/>
          <p:nvPr/>
        </p:nvSpPr>
        <p:spPr>
          <a:xfrm>
            <a:off x="15537816" y="13024828"/>
            <a:ext cx="7287952" cy="517059"/>
          </a:xfrm>
          <a:prstGeom prst="rect">
            <a:avLst/>
          </a:prstGeom>
          <a:ln w="12700">
            <a:miter lim="400000"/>
          </a:ln>
          <a:extLst>
            <a:ext uri="{C572A759-6A51-4108-AA02-DFA0A04FC94B}">
              <ma14:wrappingTextBoxFlag xmlns="" xmlns:ma14="http://schemas.microsoft.com/office/mac/drawingml/2011/main" val="1"/>
            </a:ext>
          </a:extLst>
        </p:spPr>
        <p:txBody>
          <a:bodyPr lIns="91437" tIns="91437" rIns="91437" bIns="91437">
            <a:spAutoFit/>
          </a:bodyPr>
          <a:lstStyle>
            <a:lvl1pPr algn="r">
              <a:lnSpc>
                <a:spcPct val="90000"/>
              </a:lnSpc>
              <a:defRPr sz="1200">
                <a:solidFill>
                  <a:srgbClr val="CACACA"/>
                </a:solidFill>
                <a:latin typeface="+mn-lt"/>
                <a:ea typeface="+mn-ea"/>
                <a:cs typeface="+mn-cs"/>
                <a:sym typeface="Arial"/>
              </a:defRPr>
            </a:lvl1pPr>
          </a:lstStyle>
          <a:p>
            <a:pPr eaLnBrk="1" fontAlgn="auto">
              <a:spcBef>
                <a:spcPts val="0"/>
              </a:spcBef>
              <a:spcAft>
                <a:spcPts val="0"/>
              </a:spcAft>
              <a:defRPr/>
            </a:pPr>
            <a:r>
              <a:rPr lang="en-US" sz="2400" kern="0">
                <a:latin typeface="Arial"/>
                <a:cs typeface="Arial"/>
              </a:rPr>
              <a:t>Client Confidential</a:t>
            </a:r>
            <a:endParaRPr sz="2400" kern="0">
              <a:latin typeface="Arial"/>
              <a:cs typeface="Arial"/>
            </a:endParaRPr>
          </a:p>
        </p:txBody>
      </p:sp>
      <p:sp>
        <p:nvSpPr>
          <p:cNvPr id="10" name="Line"/>
          <p:cNvSpPr/>
          <p:nvPr userDrawn="1"/>
        </p:nvSpPr>
        <p:spPr>
          <a:xfrm>
            <a:off x="-2" y="12788900"/>
            <a:ext cx="24384007" cy="0"/>
          </a:xfrm>
          <a:prstGeom prst="line">
            <a:avLst/>
          </a:prstGeom>
          <a:ln w="25400">
            <a:solidFill>
              <a:schemeClr val="accent5"/>
            </a:solidFill>
            <a:miter/>
          </a:ln>
        </p:spPr>
        <p:txBody>
          <a:bodyPr lIns="91437" tIns="91437" rIns="91437" bIns="91437"/>
          <a:lstStyle/>
          <a:p>
            <a:pPr eaLnBrk="1" fontAlgn="auto">
              <a:spcBef>
                <a:spcPts val="0"/>
              </a:spcBef>
              <a:spcAft>
                <a:spcPts val="0"/>
              </a:spcAft>
              <a:defRPr/>
            </a:pPr>
            <a:endParaRPr sz="3600" kern="0">
              <a:solidFill>
                <a:srgbClr val="000000"/>
              </a:solidFill>
              <a:latin typeface="Calibri"/>
              <a:ea typeface=""/>
              <a:sym typeface="Calibri"/>
            </a:endParaRPr>
          </a:p>
        </p:txBody>
      </p:sp>
      <p:pic>
        <p:nvPicPr>
          <p:cNvPr id="7" name="ibm_logo_dark blue-01.png" descr="ibm_logo_dark blue-01.png">
            <a:extLst>
              <a:ext uri="{FF2B5EF4-FFF2-40B4-BE49-F238E27FC236}">
                <a16:creationId xmlns:a16="http://schemas.microsoft.com/office/drawing/2014/main" id="{E3EE3E1D-DF2C-4A25-AD77-0BF0531BAC3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715295" y="12766642"/>
            <a:ext cx="381003" cy="1009722"/>
          </a:xfrm>
          <a:prstGeom prst="rect">
            <a:avLst/>
          </a:prstGeom>
          <a:ln w="12700">
            <a:miter lim="400000"/>
          </a:ln>
        </p:spPr>
      </p:pic>
      <p:sp>
        <p:nvSpPr>
          <p:cNvPr id="8" name="Rectangle 7">
            <a:extLst>
              <a:ext uri="{FF2B5EF4-FFF2-40B4-BE49-F238E27FC236}">
                <a16:creationId xmlns:a16="http://schemas.microsoft.com/office/drawing/2014/main" id="{3F3E2190-8A67-45F8-9CC4-A31E4B331C36}"/>
              </a:ext>
            </a:extLst>
          </p:cNvPr>
          <p:cNvSpPr/>
          <p:nvPr userDrawn="1"/>
        </p:nvSpPr>
        <p:spPr>
          <a:xfrm>
            <a:off x="1473401" y="13113999"/>
            <a:ext cx="6831172" cy="341632"/>
          </a:xfrm>
          <a:prstGeom prst="rect">
            <a:avLst/>
          </a:prstGeom>
        </p:spPr>
        <p:txBody>
          <a:bodyPr wrap="square" anchor="ctr">
            <a:spAutoFit/>
          </a:bodyPr>
          <a:lstStyle/>
          <a:p>
            <a:pPr marL="0" marR="0" indent="0" algn="l" defTabSz="1828837" rtl="0" eaLnBrk="1" fontAlgn="base" latinLnBrk="0" hangingPunct="1">
              <a:lnSpc>
                <a:spcPct val="90000"/>
              </a:lnSpc>
              <a:spcBef>
                <a:spcPct val="0"/>
              </a:spcBef>
              <a:spcAft>
                <a:spcPct val="0"/>
              </a:spcAft>
              <a:buClrTx/>
              <a:buSzTx/>
              <a:buFontTx/>
              <a:buNone/>
              <a:tabLst/>
              <a:defRPr/>
            </a:pPr>
            <a:r>
              <a:rPr lang="en-US" altLang="en-US" sz="1800" b="0" i="0">
                <a:solidFill>
                  <a:schemeClr val="tx1"/>
                </a:solidFill>
                <a:latin typeface="IBM Plex Sans Regular" charset="0"/>
                <a:ea typeface="IBM Plex Sans Regular" charset="0"/>
                <a:cs typeface="IBM Plex Sans Regular" charset="0"/>
              </a:rPr>
              <a:t>© 2018</a:t>
            </a:r>
            <a:r>
              <a:rPr lang="en-US" altLang="en-US" sz="1800" b="0" i="0" baseline="0">
                <a:solidFill>
                  <a:schemeClr val="tx1"/>
                </a:solidFill>
                <a:latin typeface="IBM Plex Sans Regular" charset="0"/>
                <a:ea typeface="IBM Plex Sans Regular" charset="0"/>
                <a:cs typeface="IBM Plex Sans Regular" charset="0"/>
              </a:rPr>
              <a:t>  </a:t>
            </a:r>
            <a:r>
              <a:rPr lang="en-US" altLang="en-US" sz="1800" b="0" i="0">
                <a:solidFill>
                  <a:schemeClr val="tx1"/>
                </a:solidFill>
                <a:latin typeface="IBM Plex Sans Regular" charset="0"/>
                <a:ea typeface="IBM Plex Sans Regular" charset="0"/>
                <a:cs typeface="IBM Plex Sans Regular" charset="0"/>
              </a:rPr>
              <a:t>IBM Corporation</a:t>
            </a:r>
          </a:p>
        </p:txBody>
      </p:sp>
    </p:spTree>
    <p:extLst>
      <p:ext uri="{BB962C8B-B14F-4D97-AF65-F5344CB8AC3E}">
        <p14:creationId xmlns:p14="http://schemas.microsoft.com/office/powerpoint/2010/main" val="389696942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Lst>
  <p:transition spd="med"/>
  <p:hf hdr="0" ftr="0" dt="0"/>
  <p:txStyles>
    <p:titleStyle>
      <a:lvl1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1pPr>
      <a:lvl2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2pPr>
      <a:lvl3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3pPr>
      <a:lvl4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4pPr>
      <a:lvl5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5pPr>
      <a:lvl6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6pPr>
      <a:lvl7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7pPr>
      <a:lvl8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8pPr>
      <a:lvl9pPr marL="0" marR="0" indent="0" algn="l" defTabSz="825517" rtl="0" latinLnBrk="0">
        <a:lnSpc>
          <a:spcPct val="100000"/>
        </a:lnSpc>
        <a:spcBef>
          <a:spcPts val="0"/>
        </a:spcBef>
        <a:spcAft>
          <a:spcPts val="0"/>
        </a:spcAft>
        <a:buClrTx/>
        <a:buSzTx/>
        <a:buFontTx/>
        <a:buNone/>
        <a:tabLst/>
        <a:defRPr sz="6000" b="1" i="0" u="none" strike="noStrike" cap="none" spc="0" baseline="0">
          <a:ln>
            <a:noFill/>
          </a:ln>
          <a:solidFill>
            <a:srgbClr val="1C3549"/>
          </a:solidFill>
          <a:uFillTx/>
          <a:latin typeface="+mn-lt"/>
          <a:ea typeface="+mn-ea"/>
          <a:cs typeface="+mn-cs"/>
          <a:sym typeface="Arial"/>
        </a:defRPr>
      </a:lvl9pPr>
    </p:titleStyle>
    <p:bodyStyle>
      <a:lvl1pPr marL="0" marR="0" indent="0"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1pPr>
      <a:lvl2pPr marL="0" marR="0" indent="1270025"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2pPr>
      <a:lvl3pPr marL="0" marR="0" indent="2540051"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3pPr>
      <a:lvl4pPr marL="0" marR="0" indent="3810076"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4pPr>
      <a:lvl5pPr marL="0" marR="0" indent="5080102" algn="l" defTabSz="825517" rtl="0" latinLnBrk="0">
        <a:lnSpc>
          <a:spcPct val="100000"/>
        </a:lnSpc>
        <a:spcBef>
          <a:spcPts val="0"/>
        </a:spcBef>
        <a:spcAft>
          <a:spcPts val="0"/>
        </a:spcAft>
        <a:buClrTx/>
        <a:buSzTx/>
        <a:buFontTx/>
        <a:buNone/>
        <a:tabLst/>
        <a:defRPr sz="3200" b="0" i="0" u="none" strike="noStrike" cap="none" spc="0" baseline="0">
          <a:ln>
            <a:noFill/>
          </a:ln>
          <a:solidFill>
            <a:srgbClr val="1C3549"/>
          </a:solidFill>
          <a:uFillTx/>
          <a:latin typeface="+mn-lt"/>
          <a:ea typeface="+mn-ea"/>
          <a:cs typeface="+mn-cs"/>
          <a:sym typeface="Arial"/>
        </a:defRPr>
      </a:lvl5pPr>
      <a:lvl6pPr marL="6740901" marR="0" indent="-390776"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6pPr>
      <a:lvl7pPr marL="8010927"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7pPr>
      <a:lvl8pPr marL="9280952"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8pPr>
      <a:lvl9pPr marL="10550978" marR="0" indent="-390774" algn="l" defTabSz="825517" rtl="0" latinLnBrk="0">
        <a:lnSpc>
          <a:spcPct val="100000"/>
        </a:lnSpc>
        <a:spcBef>
          <a:spcPts val="0"/>
        </a:spcBef>
        <a:spcAft>
          <a:spcPts val="0"/>
        </a:spcAft>
        <a:buClrTx/>
        <a:buSzPct val="75000"/>
        <a:buFontTx/>
        <a:buChar char="•"/>
        <a:tabLst/>
        <a:defRPr sz="3200" b="0" i="0" u="none" strike="noStrike" cap="none" spc="0" baseline="0">
          <a:ln>
            <a:noFill/>
          </a:ln>
          <a:solidFill>
            <a:srgbClr val="1C3549"/>
          </a:solidFill>
          <a:uFillTx/>
          <a:latin typeface="+mn-lt"/>
          <a:ea typeface="+mn-ea"/>
          <a:cs typeface="+mn-cs"/>
          <a:sym typeface="Arial"/>
        </a:defRPr>
      </a:lvl9pPr>
    </p:bodyStyle>
    <p:otherStyle>
      <a:lvl1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1pPr>
      <a:lvl2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2pPr>
      <a:lvl3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3pPr>
      <a:lvl4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4pPr>
      <a:lvl5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5pPr>
      <a:lvl6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6pPr>
      <a:lvl7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7pPr>
      <a:lvl8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8pPr>
      <a:lvl9pPr marL="0" marR="0" indent="0" algn="l" defTabSz="1828837" rtl="0" latinLnBrk="0">
        <a:lnSpc>
          <a:spcPct val="100000"/>
        </a:lnSpc>
        <a:spcBef>
          <a:spcPts val="0"/>
        </a:spcBef>
        <a:spcAft>
          <a:spcPts val="0"/>
        </a:spcAft>
        <a:buClrTx/>
        <a:buSzTx/>
        <a:buFontTx/>
        <a:buNone/>
        <a:tabLst/>
        <a:defRPr sz="2400" b="1"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4.svg"/><Relationship Id="rId3" Type="http://schemas.openxmlformats.org/officeDocument/2006/relationships/image" Target="../media/image11.png"/><Relationship Id="rId7" Type="http://schemas.openxmlformats.org/officeDocument/2006/relationships/slide" Target="slide23.xml"/><Relationship Id="rId12" Type="http://schemas.openxmlformats.org/officeDocument/2006/relationships/image" Target="../media/image43.png"/><Relationship Id="rId17" Type="http://schemas.openxmlformats.org/officeDocument/2006/relationships/image" Target="../media/image46.svg"/><Relationship Id="rId2" Type="http://schemas.openxmlformats.org/officeDocument/2006/relationships/notesSlide" Target="../notesSlides/notesSlide12.xml"/><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8.svg"/><Relationship Id="rId5" Type="http://schemas.openxmlformats.org/officeDocument/2006/relationships/image" Target="../media/image13.png"/><Relationship Id="rId15" Type="http://schemas.openxmlformats.org/officeDocument/2006/relationships/image" Target="../media/image41.svg"/><Relationship Id="rId10"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16.sv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slide" Target="slide23.xml"/><Relationship Id="rId12"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18.sv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57.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6.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6.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8.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8.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8.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58.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slideLayout" Target="../slideLayouts/slideLayout4.xml"/><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notesSlide" Target="../notesSlides/notesSlide2.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tags" Target="../tags/tag380.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59.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59.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60.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60.png"/><Relationship Id="rId5" Type="http://schemas.openxmlformats.org/officeDocument/2006/relationships/image" Target="../media/image23.png"/><Relationship Id="rId10" Type="http://schemas.openxmlformats.org/officeDocument/2006/relationships/image" Target="../media/image28.svg"/><Relationship Id="rId4" Type="http://schemas.microsoft.com/office/2007/relationships/hdphoto" Target="../media/hdphoto1.wdp"/><Relationship Id="rId9" Type="http://schemas.openxmlformats.org/officeDocument/2006/relationships/image" Target="../media/image27.png"/></Relationships>
</file>

<file path=ppt/slides/_rels/slide4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60.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sv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slide" Target="slide23.xml"/><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E77D73-C53B-C142-B5DF-C9630330DA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8014" y="202386"/>
            <a:ext cx="18283468" cy="1372696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pic>
        <p:nvPicPr>
          <p:cNvPr id="3" name="Picture 2" descr="A large white building&#10;&#10;Description automatically generated">
            <a:extLst>
              <a:ext uri="{FF2B5EF4-FFF2-40B4-BE49-F238E27FC236}">
                <a16:creationId xmlns:a16="http://schemas.microsoft.com/office/drawing/2014/main" id="{D0FF23C7-7DEB-B84D-B55C-1D6F395DFA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580706" y="10"/>
            <a:ext cx="12803294" cy="13705978"/>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 name="Rectangle 1">
            <a:extLst>
              <a:ext uri="{FF2B5EF4-FFF2-40B4-BE49-F238E27FC236}">
                <a16:creationId xmlns:a16="http://schemas.microsoft.com/office/drawing/2014/main" id="{D372FD32-85D3-4D53-9066-A7C69F10C50C}"/>
              </a:ext>
            </a:extLst>
          </p:cNvPr>
          <p:cNvSpPr/>
          <p:nvPr/>
        </p:nvSpPr>
        <p:spPr>
          <a:xfrm>
            <a:off x="2802833" y="9581322"/>
            <a:ext cx="3538332" cy="83488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Julio 2020</a:t>
            </a:r>
          </a:p>
        </p:txBody>
      </p:sp>
      <p:sp>
        <p:nvSpPr>
          <p:cNvPr id="4" name="TextBox 3">
            <a:extLst>
              <a:ext uri="{FF2B5EF4-FFF2-40B4-BE49-F238E27FC236}">
                <a16:creationId xmlns:a16="http://schemas.microsoft.com/office/drawing/2014/main" id="{B10E7D89-50ED-46FF-AF69-02FDB0CE00D3}"/>
              </a:ext>
            </a:extLst>
          </p:cNvPr>
          <p:cNvSpPr txBox="1"/>
          <p:nvPr/>
        </p:nvSpPr>
        <p:spPr>
          <a:xfrm>
            <a:off x="2513398" y="7529209"/>
            <a:ext cx="11844627" cy="1569660"/>
          </a:xfrm>
          <a:prstGeom prst="rect">
            <a:avLst/>
          </a:prstGeom>
          <a:noFill/>
        </p:spPr>
        <p:txBody>
          <a:bodyPr wrap="square" rtlCol="0" anchor="t">
            <a:spAutoFit/>
          </a:bodyPr>
          <a:lstStyle/>
          <a:p>
            <a:r>
              <a:rPr lang="en-US" sz="4800" dirty="0">
                <a:solidFill>
                  <a:schemeClr val="bg1"/>
                </a:solidFill>
              </a:rPr>
              <a:t>Modelo Operativo Cloud </a:t>
            </a:r>
          </a:p>
          <a:p>
            <a:r>
              <a:rPr lang="en-US" sz="4800" dirty="0">
                <a:solidFill>
                  <a:schemeClr val="bg1"/>
                </a:solidFill>
              </a:rPr>
              <a:t>(CTOM)</a:t>
            </a:r>
          </a:p>
        </p:txBody>
      </p:sp>
    </p:spTree>
    <p:extLst>
      <p:ext uri="{BB962C8B-B14F-4D97-AF65-F5344CB8AC3E}">
        <p14:creationId xmlns:p14="http://schemas.microsoft.com/office/powerpoint/2010/main" val="1892586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ínea">
            <a:extLst>
              <a:ext uri="{FF2B5EF4-FFF2-40B4-BE49-F238E27FC236}">
                <a16:creationId xmlns:a16="http://schemas.microsoft.com/office/drawing/2014/main" id="{E6406C7C-AA8E-43E3-BC21-3334D612EBD8}"/>
              </a:ext>
            </a:extLst>
          </p:cNvPr>
          <p:cNvSpPr/>
          <p:nvPr/>
        </p:nvSpPr>
        <p:spPr>
          <a:xfrm>
            <a:off x="15766432" y="7978005"/>
            <a:ext cx="6047824" cy="2077121"/>
          </a:xfrm>
          <a:custGeom>
            <a:avLst/>
            <a:gdLst/>
            <a:ahLst/>
            <a:cxnLst>
              <a:cxn ang="0">
                <a:pos x="wd2" y="hd2"/>
              </a:cxn>
              <a:cxn ang="5400000">
                <a:pos x="wd2" y="hd2"/>
              </a:cxn>
              <a:cxn ang="10800000">
                <a:pos x="wd2" y="hd2"/>
              </a:cxn>
              <a:cxn ang="16200000">
                <a:pos x="wd2" y="hd2"/>
              </a:cxn>
            </a:cxnLst>
            <a:rect l="0" t="0" r="r" b="b"/>
            <a:pathLst>
              <a:path w="21600" h="21600" extrusionOk="0">
                <a:moveTo>
                  <a:pt x="0" y="10357"/>
                </a:moveTo>
                <a:lnTo>
                  <a:pt x="1174" y="14425"/>
                </a:lnTo>
                <a:lnTo>
                  <a:pt x="4740" y="20020"/>
                </a:lnTo>
                <a:lnTo>
                  <a:pt x="10539" y="21600"/>
                </a:lnTo>
                <a:lnTo>
                  <a:pt x="14906" y="16052"/>
                </a:lnTo>
                <a:lnTo>
                  <a:pt x="17282" y="7609"/>
                </a:lnTo>
                <a:lnTo>
                  <a:pt x="21600" y="0"/>
                </a:lnTo>
              </a:path>
            </a:pathLst>
          </a:custGeom>
          <a:ln w="76200">
            <a:solidFill>
              <a:srgbClr val="5E5E5E"/>
            </a:solidFill>
            <a:custDash>
              <a:ds d="200000" sp="200000"/>
            </a:custDash>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40" name="Línea">
            <a:extLst>
              <a:ext uri="{FF2B5EF4-FFF2-40B4-BE49-F238E27FC236}">
                <a16:creationId xmlns:a16="http://schemas.microsoft.com/office/drawing/2014/main" id="{1B7E110F-94FB-43F2-B2DF-282A169420DA}"/>
              </a:ext>
            </a:extLst>
          </p:cNvPr>
          <p:cNvSpPr/>
          <p:nvPr/>
        </p:nvSpPr>
        <p:spPr>
          <a:xfrm>
            <a:off x="4059657" y="6316999"/>
            <a:ext cx="11692190" cy="4407804"/>
          </a:xfrm>
          <a:custGeom>
            <a:avLst/>
            <a:gdLst/>
            <a:ahLst/>
            <a:cxnLst>
              <a:cxn ang="0">
                <a:pos x="wd2" y="hd2"/>
              </a:cxn>
              <a:cxn ang="5400000">
                <a:pos x="wd2" y="hd2"/>
              </a:cxn>
              <a:cxn ang="10800000">
                <a:pos x="wd2" y="hd2"/>
              </a:cxn>
              <a:cxn ang="16200000">
                <a:pos x="wd2" y="hd2"/>
              </a:cxn>
            </a:cxnLst>
            <a:rect l="0" t="0" r="r" b="b"/>
            <a:pathLst>
              <a:path w="21600" h="21600" extrusionOk="0">
                <a:moveTo>
                  <a:pt x="0" y="14237"/>
                </a:moveTo>
                <a:lnTo>
                  <a:pt x="4329" y="21600"/>
                </a:lnTo>
                <a:lnTo>
                  <a:pt x="9710" y="16644"/>
                </a:lnTo>
                <a:lnTo>
                  <a:pt x="10701" y="8228"/>
                </a:lnTo>
                <a:lnTo>
                  <a:pt x="12439" y="2793"/>
                </a:lnTo>
                <a:lnTo>
                  <a:pt x="15891" y="0"/>
                </a:lnTo>
                <a:lnTo>
                  <a:pt x="19488" y="2838"/>
                </a:lnTo>
                <a:lnTo>
                  <a:pt x="21264" y="7694"/>
                </a:lnTo>
                <a:lnTo>
                  <a:pt x="21600" y="12675"/>
                </a:lnTo>
              </a:path>
            </a:pathLst>
          </a:custGeom>
          <a:ln w="76200">
            <a:solidFill>
              <a:srgbClr val="5E5E5E"/>
            </a:solidFill>
            <a:miter lim="400000"/>
            <a:headEnd type="oval"/>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106" name="Rectángulo 105">
            <a:extLst>
              <a:ext uri="{FF2B5EF4-FFF2-40B4-BE49-F238E27FC236}">
                <a16:creationId xmlns:a16="http://schemas.microsoft.com/office/drawing/2014/main" id="{DBEBD045-2437-4D47-915F-55A822D8EC04}"/>
              </a:ext>
            </a:extLst>
          </p:cNvPr>
          <p:cNvSpPr/>
          <p:nvPr/>
        </p:nvSpPr>
        <p:spPr>
          <a:xfrm>
            <a:off x="15063472" y="8135030"/>
            <a:ext cx="1369682" cy="1258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4" name="Rectángulo 93">
            <a:extLst>
              <a:ext uri="{FF2B5EF4-FFF2-40B4-BE49-F238E27FC236}">
                <a16:creationId xmlns:a16="http://schemas.microsoft.com/office/drawing/2014/main" id="{A0842341-1F54-4537-973F-A873B297724B}"/>
              </a:ext>
            </a:extLst>
          </p:cNvPr>
          <p:cNvSpPr/>
          <p:nvPr/>
        </p:nvSpPr>
        <p:spPr>
          <a:xfrm>
            <a:off x="14052179" y="6316998"/>
            <a:ext cx="1293430" cy="1344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2" name="Rectángulo 91">
            <a:extLst>
              <a:ext uri="{FF2B5EF4-FFF2-40B4-BE49-F238E27FC236}">
                <a16:creationId xmlns:a16="http://schemas.microsoft.com/office/drawing/2014/main" id="{0AA2E265-AAD8-45A9-AF07-96AB1177719B}"/>
              </a:ext>
            </a:extLst>
          </p:cNvPr>
          <p:cNvSpPr/>
          <p:nvPr/>
        </p:nvSpPr>
        <p:spPr>
          <a:xfrm>
            <a:off x="9203157" y="7633943"/>
            <a:ext cx="1369682" cy="941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34" name="Rectangle 33">
            <a:extLst>
              <a:ext uri="{FF2B5EF4-FFF2-40B4-BE49-F238E27FC236}">
                <a16:creationId xmlns:a16="http://schemas.microsoft.com/office/drawing/2014/main" id="{D734B854-8474-4045-94A4-86C097099597}"/>
              </a:ext>
            </a:extLst>
          </p:cNvPr>
          <p:cNvSpPr/>
          <p:nvPr/>
        </p:nvSpPr>
        <p:spPr>
          <a:xfrm>
            <a:off x="701192" y="1929356"/>
            <a:ext cx="19837639" cy="1015663"/>
          </a:xfrm>
          <a:prstGeom prst="rect">
            <a:avLst/>
          </a:prstGeom>
        </p:spPr>
        <p:txBody>
          <a:bodyPr wrap="square" anchor="t">
            <a:spAutoFit/>
          </a:bodyPr>
          <a:lstStyle/>
          <a:p>
            <a:pPr algn="l">
              <a:spcAft>
                <a:spcPts val="2400"/>
              </a:spcAft>
            </a:pPr>
            <a:r>
              <a:rPr lang="en-US" dirty="0">
                <a:ea typeface="Verdana"/>
              </a:rPr>
              <a:t>Con la vista de procesos se proporciona la secuencialidad de las tareas definidas en la matriz RACI con sus responsabilidades por rol</a:t>
            </a:r>
            <a:r>
              <a:rPr lang="en-US" b="1" dirty="0">
                <a:ea typeface="Verdana"/>
              </a:rPr>
              <a:t>:</a:t>
            </a:r>
          </a:p>
        </p:txBody>
      </p:sp>
      <p:sp>
        <p:nvSpPr>
          <p:cNvPr id="36" name="TextBox 35">
            <a:extLst>
              <a:ext uri="{FF2B5EF4-FFF2-40B4-BE49-F238E27FC236}">
                <a16:creationId xmlns:a16="http://schemas.microsoft.com/office/drawing/2014/main" id="{D33FE939-B3A3-4912-A000-2BDCEFF35340}"/>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Vista de Procesos</a:t>
            </a:r>
            <a:endParaRPr lang="en-US" altLang="en-US" sz="2800" kern="1200" dirty="0">
              <a:solidFill>
                <a:schemeClr val="tx1"/>
              </a:solidFill>
            </a:endParaRPr>
          </a:p>
        </p:txBody>
      </p:sp>
      <p:sp>
        <p:nvSpPr>
          <p:cNvPr id="41" name="Rectángulo redondeado">
            <a:extLst>
              <a:ext uri="{FF2B5EF4-FFF2-40B4-BE49-F238E27FC236}">
                <a16:creationId xmlns:a16="http://schemas.microsoft.com/office/drawing/2014/main" id="{58892A55-2714-422E-9BCD-C4B432E91987}"/>
              </a:ext>
            </a:extLst>
          </p:cNvPr>
          <p:cNvSpPr/>
          <p:nvPr/>
        </p:nvSpPr>
        <p:spPr>
          <a:xfrm>
            <a:off x="10572837" y="10046579"/>
            <a:ext cx="6047824" cy="2296427"/>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44" name="Círculo">
            <a:extLst>
              <a:ext uri="{FF2B5EF4-FFF2-40B4-BE49-F238E27FC236}">
                <a16:creationId xmlns:a16="http://schemas.microsoft.com/office/drawing/2014/main" id="{504ADC63-9AB2-4646-859D-708121818D77}"/>
              </a:ext>
            </a:extLst>
          </p:cNvPr>
          <p:cNvSpPr/>
          <p:nvPr/>
        </p:nvSpPr>
        <p:spPr>
          <a:xfrm>
            <a:off x="10213709" y="6503257"/>
            <a:ext cx="955152" cy="955152"/>
          </a:xfrm>
          <a:prstGeom prst="ellipse">
            <a:avLst/>
          </a:prstGeom>
          <a:solidFill>
            <a:schemeClr val="bg1"/>
          </a:solidFill>
          <a:ln w="25400">
            <a:solidFill>
              <a:schemeClr val="accent1"/>
            </a:solidFill>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45" name="Círculo">
            <a:extLst>
              <a:ext uri="{FF2B5EF4-FFF2-40B4-BE49-F238E27FC236}">
                <a16:creationId xmlns:a16="http://schemas.microsoft.com/office/drawing/2014/main" id="{BBD37442-221F-4B01-8ABF-0B73CB690E26}"/>
              </a:ext>
            </a:extLst>
          </p:cNvPr>
          <p:cNvSpPr/>
          <p:nvPr/>
        </p:nvSpPr>
        <p:spPr>
          <a:xfrm>
            <a:off x="8970931" y="9296822"/>
            <a:ext cx="707027" cy="707027"/>
          </a:xfrm>
          <a:prstGeom prst="ellipse">
            <a:avLst/>
          </a:prstGeom>
          <a:solidFill>
            <a:srgbClr val="FFFFFF"/>
          </a:solidFill>
          <a:ln w="25400">
            <a:solidFill>
              <a:schemeClr val="accent1"/>
            </a:solidFill>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sp>
        <p:nvSpPr>
          <p:cNvPr id="49" name="Rectangle 39">
            <a:extLst>
              <a:ext uri="{FF2B5EF4-FFF2-40B4-BE49-F238E27FC236}">
                <a16:creationId xmlns:a16="http://schemas.microsoft.com/office/drawing/2014/main" id="{C3969F35-5FE6-4B10-8CB1-EA2429A71B7C}"/>
              </a:ext>
            </a:extLst>
          </p:cNvPr>
          <p:cNvSpPr txBox="1"/>
          <p:nvPr/>
        </p:nvSpPr>
        <p:spPr>
          <a:xfrm>
            <a:off x="19667957" y="9566474"/>
            <a:ext cx="1049543" cy="167724"/>
          </a:xfrm>
          <a:prstGeom prst="rect">
            <a:avLst/>
          </a:prstGeom>
          <a:ln w="3175">
            <a:miter lim="400000"/>
          </a:ln>
          <a:extLst>
            <a:ext uri="{C572A759-6A51-4108-AA02-DFA0A04FC94B}">
              <ma14:wrappingTextBoxFlag xmlns="" xmlns:ma14="http://schemas.microsoft.com/office/mac/drawingml/2011/main" val="1"/>
            </a:ext>
          </a:extLst>
        </p:spPr>
        <p:txBody>
          <a:bodyPr lIns="0" tIns="0" rIns="0" bIns="0">
            <a:spAutoFit/>
          </a:bodyPr>
          <a:lstStyle>
            <a:lvl1pPr indent="7938" algn="l" defTabSz="1828800">
              <a:lnSpc>
                <a:spcPct val="90000"/>
              </a:lnSpc>
              <a:spcBef>
                <a:spcPts val="3400"/>
              </a:spcBef>
              <a:defRPr sz="1800">
                <a:solidFill>
                  <a:srgbClr val="B60707"/>
                </a:solidFill>
                <a:latin typeface="IBM Plex Sans"/>
                <a:ea typeface="IBM Plex Sans"/>
                <a:cs typeface="IBM Plex Sans"/>
                <a:sym typeface="IBM Plex Sans"/>
              </a:defRPr>
            </a:lvl1pPr>
          </a:lstStyle>
          <a:p>
            <a:endParaRPr sz="675">
              <a:solidFill>
                <a:schemeClr val="bg2">
                  <a:lumMod val="50000"/>
                </a:schemeClr>
              </a:solidFill>
            </a:endParaRPr>
          </a:p>
        </p:txBody>
      </p:sp>
      <p:sp>
        <p:nvSpPr>
          <p:cNvPr id="53" name="Rectángulo redondeado">
            <a:extLst>
              <a:ext uri="{FF2B5EF4-FFF2-40B4-BE49-F238E27FC236}">
                <a16:creationId xmlns:a16="http://schemas.microsoft.com/office/drawing/2014/main" id="{0BB2C94D-E9A0-4868-B649-91CE7812FCAD}"/>
              </a:ext>
            </a:extLst>
          </p:cNvPr>
          <p:cNvSpPr/>
          <p:nvPr/>
        </p:nvSpPr>
        <p:spPr>
          <a:xfrm>
            <a:off x="13523362" y="3052806"/>
            <a:ext cx="5416251" cy="1542990"/>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55" name="Rectangle 39">
            <a:extLst>
              <a:ext uri="{FF2B5EF4-FFF2-40B4-BE49-F238E27FC236}">
                <a16:creationId xmlns:a16="http://schemas.microsoft.com/office/drawing/2014/main" id="{D4867236-8441-4E59-8978-1B2586382070}"/>
              </a:ext>
            </a:extLst>
          </p:cNvPr>
          <p:cNvSpPr txBox="1"/>
          <p:nvPr/>
        </p:nvSpPr>
        <p:spPr>
          <a:xfrm>
            <a:off x="13794453" y="3111318"/>
            <a:ext cx="5502203" cy="221599"/>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endParaRPr sz="1600"/>
          </a:p>
        </p:txBody>
      </p:sp>
      <p:sp>
        <p:nvSpPr>
          <p:cNvPr id="56" name="Rectángulo redondeado">
            <a:extLst>
              <a:ext uri="{FF2B5EF4-FFF2-40B4-BE49-F238E27FC236}">
                <a16:creationId xmlns:a16="http://schemas.microsoft.com/office/drawing/2014/main" id="{960481DA-6749-4609-9C21-7BCAFA381568}"/>
              </a:ext>
            </a:extLst>
          </p:cNvPr>
          <p:cNvSpPr/>
          <p:nvPr/>
        </p:nvSpPr>
        <p:spPr>
          <a:xfrm>
            <a:off x="16651966" y="5966601"/>
            <a:ext cx="5289381" cy="1988114"/>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63" name="Rectángulo redondeado">
            <a:extLst>
              <a:ext uri="{FF2B5EF4-FFF2-40B4-BE49-F238E27FC236}">
                <a16:creationId xmlns:a16="http://schemas.microsoft.com/office/drawing/2014/main" id="{ACA84CD0-5C30-44CE-ADCD-786C843F8114}"/>
              </a:ext>
            </a:extLst>
          </p:cNvPr>
          <p:cNvSpPr/>
          <p:nvPr/>
        </p:nvSpPr>
        <p:spPr>
          <a:xfrm>
            <a:off x="4141440" y="5333786"/>
            <a:ext cx="5355111" cy="1966423"/>
          </a:xfrm>
          <a:prstGeom prst="roundRect">
            <a:avLst>
              <a:gd name="adj" fmla="val 13889"/>
            </a:avLst>
          </a:prstGeom>
          <a:ln w="50800">
            <a:solidFill>
              <a:schemeClr val="accent1"/>
            </a:solidFill>
            <a:miter/>
          </a:ln>
        </p:spPr>
        <p:txBody>
          <a:bodyPr lIns="17145" rIns="17145"/>
          <a:lstStyle/>
          <a:p>
            <a:pPr defTabSz="342900"/>
            <a:endParaRPr sz="713" u="sng" dirty="0">
              <a:latin typeface="Calibri"/>
            </a:endParaRPr>
          </a:p>
        </p:txBody>
      </p:sp>
      <p:sp>
        <p:nvSpPr>
          <p:cNvPr id="65" name="Rectangle 39">
            <a:extLst>
              <a:ext uri="{FF2B5EF4-FFF2-40B4-BE49-F238E27FC236}">
                <a16:creationId xmlns:a16="http://schemas.microsoft.com/office/drawing/2014/main" id="{3A262591-71B9-4C3C-BC78-CB435CCE490B}"/>
              </a:ext>
            </a:extLst>
          </p:cNvPr>
          <p:cNvSpPr txBox="1"/>
          <p:nvPr/>
        </p:nvSpPr>
        <p:spPr>
          <a:xfrm>
            <a:off x="4421986" y="5801366"/>
            <a:ext cx="5012918" cy="1159292"/>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sz="2000">
                <a:latin typeface="+mn-lt"/>
              </a:rPr>
              <a:t>1. </a:t>
            </a:r>
            <a:r>
              <a:rPr lang="es-ES" sz="2000" b="1">
                <a:solidFill>
                  <a:srgbClr val="C00000"/>
                </a:solidFill>
                <a:latin typeface="+mn-lt"/>
              </a:rPr>
              <a:t>Actividades</a:t>
            </a:r>
            <a:r>
              <a:rPr lang="es-ES" sz="2000">
                <a:latin typeface="+mn-lt"/>
              </a:rPr>
              <a:t> marcadas en función de los usuarios objetivos de su ejecución</a:t>
            </a:r>
          </a:p>
          <a:p>
            <a:pPr algn="l">
              <a:lnSpc>
                <a:spcPct val="90000"/>
              </a:lnSpc>
              <a:spcBef>
                <a:spcPts val="225"/>
              </a:spcBef>
              <a:defRPr sz="1600" b="0">
                <a:latin typeface="IBM Plex Sans"/>
                <a:ea typeface="IBM Plex Sans"/>
                <a:cs typeface="IBM Plex Sans"/>
                <a:sym typeface="IBM Plex Sans"/>
              </a:defRPr>
            </a:pPr>
            <a:endParaRPr lang="es-ES" sz="2000">
              <a:latin typeface="+mn-lt"/>
            </a:endParaRPr>
          </a:p>
          <a:p>
            <a:pPr algn="l">
              <a:lnSpc>
                <a:spcPct val="90000"/>
              </a:lnSpc>
              <a:spcBef>
                <a:spcPts val="225"/>
              </a:spcBef>
              <a:defRPr sz="1600" b="0">
                <a:latin typeface="IBM Plex Sans"/>
                <a:ea typeface="IBM Plex Sans"/>
                <a:cs typeface="IBM Plex Sans"/>
                <a:sym typeface="IBM Plex Sans"/>
              </a:defRPr>
            </a:pPr>
            <a:r>
              <a:rPr lang="es-ES" sz="2000">
                <a:latin typeface="+mn-lt"/>
              </a:rPr>
              <a:t>2. Roles </a:t>
            </a:r>
            <a:r>
              <a:rPr lang="es-ES" sz="2000" b="1">
                <a:solidFill>
                  <a:srgbClr val="C00000"/>
                </a:solidFill>
                <a:latin typeface="+mn-lt"/>
              </a:rPr>
              <a:t>delegados</a:t>
            </a:r>
          </a:p>
        </p:txBody>
      </p:sp>
      <p:cxnSp>
        <p:nvCxnSpPr>
          <p:cNvPr id="67" name="Conector angular 5">
            <a:extLst>
              <a:ext uri="{FF2B5EF4-FFF2-40B4-BE49-F238E27FC236}">
                <a16:creationId xmlns:a16="http://schemas.microsoft.com/office/drawing/2014/main" id="{A85D22F4-0BF9-4F72-919B-6AA5B9BFA793}"/>
              </a:ext>
            </a:extLst>
          </p:cNvPr>
          <p:cNvCxnSpPr>
            <a:cxnSpLocks/>
            <a:stCxn id="63" idx="2"/>
          </p:cNvCxnSpPr>
          <p:nvPr/>
        </p:nvCxnSpPr>
        <p:spPr>
          <a:xfrm rot="16200000" flipH="1">
            <a:off x="6620192" y="7499013"/>
            <a:ext cx="2316767" cy="1919158"/>
          </a:xfrm>
          <a:prstGeom prst="bentConnector3">
            <a:avLst>
              <a:gd name="adj1" fmla="val 1008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r 7">
            <a:extLst>
              <a:ext uri="{FF2B5EF4-FFF2-40B4-BE49-F238E27FC236}">
                <a16:creationId xmlns:a16="http://schemas.microsoft.com/office/drawing/2014/main" id="{E27641B4-0152-4ADD-BAC5-B4358D825D55}"/>
              </a:ext>
            </a:extLst>
          </p:cNvPr>
          <p:cNvCxnSpPr>
            <a:cxnSpLocks/>
            <a:stCxn id="41" idx="0"/>
          </p:cNvCxnSpPr>
          <p:nvPr/>
        </p:nvCxnSpPr>
        <p:spPr>
          <a:xfrm rot="16200000" flipV="1">
            <a:off x="11193337" y="7643167"/>
            <a:ext cx="1818426" cy="29883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r 9">
            <a:extLst>
              <a:ext uri="{FF2B5EF4-FFF2-40B4-BE49-F238E27FC236}">
                <a16:creationId xmlns:a16="http://schemas.microsoft.com/office/drawing/2014/main" id="{878805D4-506D-43FD-BC1D-2CC4FD46177F}"/>
              </a:ext>
            </a:extLst>
          </p:cNvPr>
          <p:cNvCxnSpPr>
            <a:cxnSpLocks/>
          </p:cNvCxnSpPr>
          <p:nvPr/>
        </p:nvCxnSpPr>
        <p:spPr>
          <a:xfrm rot="10800000" flipV="1">
            <a:off x="14649344" y="4573532"/>
            <a:ext cx="1486169" cy="13656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11">
            <a:extLst>
              <a:ext uri="{FF2B5EF4-FFF2-40B4-BE49-F238E27FC236}">
                <a16:creationId xmlns:a16="http://schemas.microsoft.com/office/drawing/2014/main" id="{E9BE8344-DC0F-40AA-B65B-0C261F551ED6}"/>
              </a:ext>
            </a:extLst>
          </p:cNvPr>
          <p:cNvCxnSpPr>
            <a:cxnSpLocks/>
            <a:stCxn id="56" idx="1"/>
          </p:cNvCxnSpPr>
          <p:nvPr/>
        </p:nvCxnSpPr>
        <p:spPr>
          <a:xfrm rot="10800000" flipV="1">
            <a:off x="16029722" y="6960658"/>
            <a:ext cx="622245" cy="11743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4" name="Gráfico 73" descr="Trabajador en oficina">
            <a:extLst>
              <a:ext uri="{FF2B5EF4-FFF2-40B4-BE49-F238E27FC236}">
                <a16:creationId xmlns:a16="http://schemas.microsoft.com/office/drawing/2014/main" id="{9018B349-2BB4-49A9-90E7-4713923F40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9502" y="9258223"/>
            <a:ext cx="717506" cy="717506"/>
          </a:xfrm>
          <a:prstGeom prst="rect">
            <a:avLst/>
          </a:prstGeom>
        </p:spPr>
      </p:pic>
      <p:pic>
        <p:nvPicPr>
          <p:cNvPr id="76" name="Gráfico 75" descr="Contrato">
            <a:extLst>
              <a:ext uri="{FF2B5EF4-FFF2-40B4-BE49-F238E27FC236}">
                <a16:creationId xmlns:a16="http://schemas.microsoft.com/office/drawing/2014/main" id="{ECE44D3E-B6B3-4297-8FEA-674818A72D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7894" y="8194347"/>
            <a:ext cx="1486169" cy="1486169"/>
          </a:xfrm>
          <a:prstGeom prst="rect">
            <a:avLst/>
          </a:prstGeom>
        </p:spPr>
      </p:pic>
      <p:pic>
        <p:nvPicPr>
          <p:cNvPr id="79" name="Gráfico 78" descr="Reunión">
            <a:extLst>
              <a:ext uri="{FF2B5EF4-FFF2-40B4-BE49-F238E27FC236}">
                <a16:creationId xmlns:a16="http://schemas.microsoft.com/office/drawing/2014/main" id="{76FEE213-5413-4F5D-812A-B8BCB5B01B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3314" y="7206547"/>
            <a:ext cx="1645791" cy="1645791"/>
          </a:xfrm>
          <a:prstGeom prst="rect">
            <a:avLst/>
          </a:prstGeom>
        </p:spPr>
      </p:pic>
      <p:pic>
        <p:nvPicPr>
          <p:cNvPr id="86" name="Gráfico 85" descr="Diagrama de red">
            <a:extLst>
              <a:ext uri="{FF2B5EF4-FFF2-40B4-BE49-F238E27FC236}">
                <a16:creationId xmlns:a16="http://schemas.microsoft.com/office/drawing/2014/main" id="{3BAC5CE3-39DA-41C8-B109-C37A48BFA5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5023" y="6550619"/>
            <a:ext cx="914400" cy="914400"/>
          </a:xfrm>
          <a:prstGeom prst="rect">
            <a:avLst/>
          </a:prstGeom>
        </p:spPr>
      </p:pic>
      <p:pic>
        <p:nvPicPr>
          <p:cNvPr id="89" name="Imagen 88" descr="Imagen que contiene dibujo, paraguas&#10;&#10;Descripción generada automáticamente">
            <a:extLst>
              <a:ext uri="{FF2B5EF4-FFF2-40B4-BE49-F238E27FC236}">
                <a16:creationId xmlns:a16="http://schemas.microsoft.com/office/drawing/2014/main" id="{F004DD00-CB80-41D5-A24F-A9BB3BBA17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27900" y="5440307"/>
            <a:ext cx="2192634" cy="1461185"/>
          </a:xfrm>
          <a:prstGeom prst="rect">
            <a:avLst/>
          </a:prstGeom>
        </p:spPr>
      </p:pic>
      <p:pic>
        <p:nvPicPr>
          <p:cNvPr id="102" name="Gráfico 101" descr="Transferencia">
            <a:extLst>
              <a:ext uri="{FF2B5EF4-FFF2-40B4-BE49-F238E27FC236}">
                <a16:creationId xmlns:a16="http://schemas.microsoft.com/office/drawing/2014/main" id="{0AA16C4D-B782-42CA-B2EC-3E7B6DCD18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037594" y="6513781"/>
            <a:ext cx="1223499" cy="1223499"/>
          </a:xfrm>
          <a:prstGeom prst="rect">
            <a:avLst/>
          </a:prstGeom>
        </p:spPr>
      </p:pic>
      <p:sp>
        <p:nvSpPr>
          <p:cNvPr id="107" name="Rectangle 39">
            <a:extLst>
              <a:ext uri="{FF2B5EF4-FFF2-40B4-BE49-F238E27FC236}">
                <a16:creationId xmlns:a16="http://schemas.microsoft.com/office/drawing/2014/main" id="{C4E7162F-6D68-48F6-B08C-C507CCB52A3D}"/>
              </a:ext>
            </a:extLst>
          </p:cNvPr>
          <p:cNvSpPr txBox="1"/>
          <p:nvPr/>
        </p:nvSpPr>
        <p:spPr>
          <a:xfrm>
            <a:off x="10900052" y="10302172"/>
            <a:ext cx="5533102" cy="1764586"/>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lang="es-ES" sz="2000">
                <a:latin typeface="+mn-lt"/>
              </a:rPr>
              <a:t>Inclusión de </a:t>
            </a:r>
            <a:r>
              <a:rPr lang="es-ES" sz="2000" b="1">
                <a:solidFill>
                  <a:srgbClr val="C00000"/>
                </a:solidFill>
                <a:latin typeface="+mn-lt"/>
              </a:rPr>
              <a:t>Roles secundarios </a:t>
            </a:r>
            <a:r>
              <a:rPr lang="es-ES" sz="2000">
                <a:latin typeface="+mn-lt"/>
              </a:rPr>
              <a:t>que interactúan en el proceso:</a:t>
            </a:r>
          </a:p>
          <a:p>
            <a:pPr algn="l">
              <a:lnSpc>
                <a:spcPct val="90000"/>
              </a:lnSpc>
              <a:spcBef>
                <a:spcPts val="225"/>
              </a:spcBef>
              <a:defRPr sz="1600" b="0">
                <a:latin typeface="IBM Plex Sans"/>
                <a:ea typeface="IBM Plex Sans"/>
                <a:cs typeface="IBM Plex Sans"/>
                <a:sym typeface="IBM Plex Sans"/>
              </a:defRPr>
            </a:pPr>
            <a:endParaRPr lang="es-ES" sz="2000">
              <a:latin typeface="+mn-lt"/>
            </a:endParaRPr>
          </a:p>
          <a:p>
            <a:pPr algn="l">
              <a:lnSpc>
                <a:spcPct val="90000"/>
              </a:lnSpc>
              <a:spcBef>
                <a:spcPts val="225"/>
              </a:spcBef>
              <a:defRPr sz="1600" b="0">
                <a:latin typeface="IBM Plex Sans"/>
                <a:ea typeface="IBM Plex Sans"/>
                <a:cs typeface="IBM Plex Sans"/>
                <a:sym typeface="IBM Plex Sans"/>
              </a:defRPr>
            </a:pPr>
            <a:r>
              <a:rPr sz="2000">
                <a:latin typeface="+mn-lt"/>
              </a:rPr>
              <a:t>1. </a:t>
            </a:r>
            <a:r>
              <a:rPr lang="es-ES" sz="2000">
                <a:latin typeface="+mn-lt"/>
              </a:rPr>
              <a:t>Accountables</a:t>
            </a:r>
          </a:p>
          <a:p>
            <a:pPr algn="l">
              <a:lnSpc>
                <a:spcPct val="90000"/>
              </a:lnSpc>
              <a:spcBef>
                <a:spcPts val="225"/>
              </a:spcBef>
              <a:defRPr sz="1600" b="0">
                <a:latin typeface="IBM Plex Sans"/>
                <a:ea typeface="IBM Plex Sans"/>
                <a:cs typeface="IBM Plex Sans"/>
                <a:sym typeface="IBM Plex Sans"/>
              </a:defRPr>
            </a:pPr>
            <a:r>
              <a:rPr lang="es-ES" sz="2000">
                <a:latin typeface="+mn-lt"/>
              </a:rPr>
              <a:t>2. Consulted</a:t>
            </a:r>
          </a:p>
          <a:p>
            <a:pPr algn="l">
              <a:lnSpc>
                <a:spcPct val="90000"/>
              </a:lnSpc>
              <a:spcBef>
                <a:spcPts val="225"/>
              </a:spcBef>
              <a:defRPr sz="1600" b="0">
                <a:latin typeface="IBM Plex Sans"/>
                <a:ea typeface="IBM Plex Sans"/>
                <a:cs typeface="IBM Plex Sans"/>
                <a:sym typeface="IBM Plex Sans"/>
              </a:defRPr>
            </a:pPr>
            <a:r>
              <a:rPr lang="es-ES" sz="2000">
                <a:latin typeface="+mn-lt"/>
              </a:rPr>
              <a:t>3. Informed</a:t>
            </a:r>
          </a:p>
        </p:txBody>
      </p:sp>
      <p:sp>
        <p:nvSpPr>
          <p:cNvPr id="109" name="Rectangle 39">
            <a:extLst>
              <a:ext uri="{FF2B5EF4-FFF2-40B4-BE49-F238E27FC236}">
                <a16:creationId xmlns:a16="http://schemas.microsoft.com/office/drawing/2014/main" id="{409920F1-A9FA-45CB-84B3-E395FCD889CA}"/>
              </a:ext>
            </a:extLst>
          </p:cNvPr>
          <p:cNvSpPr txBox="1"/>
          <p:nvPr/>
        </p:nvSpPr>
        <p:spPr>
          <a:xfrm>
            <a:off x="13926695" y="3352513"/>
            <a:ext cx="5012918" cy="882293"/>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sz="2000">
                <a:latin typeface="+mn-lt"/>
              </a:rPr>
              <a:t>1. </a:t>
            </a:r>
            <a:r>
              <a:rPr lang="es-ES" sz="2000">
                <a:latin typeface="+mn-lt"/>
              </a:rPr>
              <a:t>Flujos de </a:t>
            </a:r>
            <a:r>
              <a:rPr lang="es-ES" sz="2000" b="1">
                <a:solidFill>
                  <a:srgbClr val="C00000"/>
                </a:solidFill>
                <a:latin typeface="+mn-lt"/>
              </a:rPr>
              <a:t>aprobaciones y escalados</a:t>
            </a:r>
          </a:p>
          <a:p>
            <a:pPr algn="l">
              <a:lnSpc>
                <a:spcPct val="90000"/>
              </a:lnSpc>
              <a:spcBef>
                <a:spcPts val="225"/>
              </a:spcBef>
              <a:defRPr sz="1600" b="0">
                <a:latin typeface="IBM Plex Sans"/>
                <a:ea typeface="IBM Plex Sans"/>
                <a:cs typeface="IBM Plex Sans"/>
                <a:sym typeface="IBM Plex Sans"/>
              </a:defRPr>
            </a:pPr>
            <a:endParaRPr lang="es-ES" sz="2000">
              <a:latin typeface="+mn-lt"/>
            </a:endParaRPr>
          </a:p>
          <a:p>
            <a:pPr algn="l">
              <a:lnSpc>
                <a:spcPct val="90000"/>
              </a:lnSpc>
              <a:spcBef>
                <a:spcPts val="225"/>
              </a:spcBef>
              <a:defRPr sz="1600" b="0">
                <a:latin typeface="IBM Plex Sans"/>
                <a:ea typeface="IBM Plex Sans"/>
                <a:cs typeface="IBM Plex Sans"/>
                <a:sym typeface="IBM Plex Sans"/>
              </a:defRPr>
            </a:pPr>
            <a:r>
              <a:rPr lang="es-ES" sz="2000">
                <a:latin typeface="+mn-lt"/>
              </a:rPr>
              <a:t>2. Realimentaciones y árboles de </a:t>
            </a:r>
            <a:r>
              <a:rPr lang="es-ES" sz="2000" b="1">
                <a:solidFill>
                  <a:srgbClr val="C00000"/>
                </a:solidFill>
                <a:latin typeface="+mn-lt"/>
              </a:rPr>
              <a:t>decisión</a:t>
            </a:r>
          </a:p>
        </p:txBody>
      </p:sp>
      <p:sp>
        <p:nvSpPr>
          <p:cNvPr id="120" name="Rectangle 39">
            <a:extLst>
              <a:ext uri="{FF2B5EF4-FFF2-40B4-BE49-F238E27FC236}">
                <a16:creationId xmlns:a16="http://schemas.microsoft.com/office/drawing/2014/main" id="{0A5D257A-7301-4446-8EA3-2243989DC40C}"/>
              </a:ext>
            </a:extLst>
          </p:cNvPr>
          <p:cNvSpPr txBox="1"/>
          <p:nvPr/>
        </p:nvSpPr>
        <p:spPr>
          <a:xfrm>
            <a:off x="16915256" y="6289673"/>
            <a:ext cx="5012918" cy="143629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lgn="l">
              <a:lnSpc>
                <a:spcPct val="90000"/>
              </a:lnSpc>
              <a:spcBef>
                <a:spcPts val="225"/>
              </a:spcBef>
              <a:defRPr sz="1600" b="0">
                <a:latin typeface="IBM Plex Sans"/>
                <a:ea typeface="IBM Plex Sans"/>
                <a:cs typeface="IBM Plex Sans"/>
                <a:sym typeface="IBM Plex Sans"/>
              </a:defRPr>
            </a:pPr>
            <a:r>
              <a:rPr sz="2000">
                <a:latin typeface="+mn-lt"/>
              </a:rPr>
              <a:t>1. </a:t>
            </a:r>
            <a:r>
              <a:rPr lang="es-ES" sz="2000">
                <a:latin typeface="+mn-lt"/>
              </a:rPr>
              <a:t>Soporte documental en </a:t>
            </a:r>
            <a:r>
              <a:rPr lang="es-ES" sz="2000" b="1">
                <a:solidFill>
                  <a:srgbClr val="C00000"/>
                </a:solidFill>
                <a:latin typeface="+mn-lt"/>
              </a:rPr>
              <a:t>Teams</a:t>
            </a:r>
            <a:r>
              <a:rPr lang="es-ES" sz="2000">
                <a:latin typeface="+mn-lt"/>
              </a:rPr>
              <a:t> de todos los procesos</a:t>
            </a:r>
          </a:p>
          <a:p>
            <a:pPr algn="l">
              <a:lnSpc>
                <a:spcPct val="90000"/>
              </a:lnSpc>
              <a:spcBef>
                <a:spcPts val="225"/>
              </a:spcBef>
              <a:defRPr sz="1600" b="0">
                <a:latin typeface="IBM Plex Sans"/>
                <a:ea typeface="IBM Plex Sans"/>
                <a:cs typeface="IBM Plex Sans"/>
                <a:sym typeface="IBM Plex Sans"/>
              </a:defRPr>
            </a:pPr>
            <a:endParaRPr lang="es-ES" sz="2000">
              <a:latin typeface="+mn-lt"/>
            </a:endParaRPr>
          </a:p>
          <a:p>
            <a:pPr algn="l">
              <a:lnSpc>
                <a:spcPct val="90000"/>
              </a:lnSpc>
              <a:spcBef>
                <a:spcPts val="225"/>
              </a:spcBef>
              <a:defRPr sz="1600" b="0">
                <a:latin typeface="IBM Plex Sans"/>
                <a:ea typeface="IBM Plex Sans"/>
                <a:cs typeface="IBM Plex Sans"/>
                <a:sym typeface="IBM Plex Sans"/>
              </a:defRPr>
            </a:pPr>
            <a:r>
              <a:rPr lang="es-ES" sz="2000">
                <a:latin typeface="+mn-lt"/>
              </a:rPr>
              <a:t>2. Diferentes formatos: Excel, bmp, Word, Excel, Word…</a:t>
            </a:r>
          </a:p>
        </p:txBody>
      </p:sp>
      <p:sp>
        <p:nvSpPr>
          <p:cNvPr id="137" name="Círculo">
            <a:extLst>
              <a:ext uri="{FF2B5EF4-FFF2-40B4-BE49-F238E27FC236}">
                <a16:creationId xmlns:a16="http://schemas.microsoft.com/office/drawing/2014/main" id="{9E44C9C5-B508-4E1D-A5AF-E4355E5DA2FB}"/>
              </a:ext>
            </a:extLst>
          </p:cNvPr>
          <p:cNvSpPr/>
          <p:nvPr/>
        </p:nvSpPr>
        <p:spPr>
          <a:xfrm>
            <a:off x="5760681" y="10003849"/>
            <a:ext cx="1331372" cy="1331372"/>
          </a:xfrm>
          <a:prstGeom prst="ellipse">
            <a:avLst/>
          </a:prstGeom>
          <a:solidFill>
            <a:schemeClr val="accent1">
              <a:lumMod val="75000"/>
            </a:schemeClr>
          </a:solidFill>
          <a:ln w="25400">
            <a:solidFill>
              <a:schemeClr val="accent1"/>
            </a:solidFill>
            <a:miter lim="400000"/>
          </a:ln>
        </p:spPr>
        <p:txBody>
          <a:bodyPr lIns="0" tIns="0" rIns="0" bIns="0" anchor="ctr"/>
          <a:lstStyle/>
          <a:p>
            <a:pPr>
              <a:defRPr sz="3000" b="0">
                <a:solidFill>
                  <a:srgbClr val="FFFFFF"/>
                </a:solidFill>
                <a:latin typeface="+mn-lt"/>
                <a:ea typeface="+mn-ea"/>
                <a:cs typeface="+mn-cs"/>
                <a:sym typeface="Helvetica Neue Medium"/>
              </a:defRPr>
            </a:pPr>
            <a:endParaRPr sz="1125" dirty="0"/>
          </a:p>
        </p:txBody>
      </p:sp>
      <p:pic>
        <p:nvPicPr>
          <p:cNvPr id="134" name="Graphic 65" descr="Monthly calendar">
            <a:extLst>
              <a:ext uri="{FF2B5EF4-FFF2-40B4-BE49-F238E27FC236}">
                <a16:creationId xmlns:a16="http://schemas.microsoft.com/office/drawing/2014/main" id="{02C6DE41-3731-417B-A1E9-23A82C70DD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30173" y="10173341"/>
            <a:ext cx="992387" cy="992387"/>
          </a:xfrm>
          <a:prstGeom prst="rect">
            <a:avLst/>
          </a:prstGeom>
        </p:spPr>
      </p:pic>
      <p:pic>
        <p:nvPicPr>
          <p:cNvPr id="139" name="Imagen 138">
            <a:extLst>
              <a:ext uri="{FF2B5EF4-FFF2-40B4-BE49-F238E27FC236}">
                <a16:creationId xmlns:a16="http://schemas.microsoft.com/office/drawing/2014/main" id="{1C9356FA-B35A-4FB6-9C95-D314ABADEE5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16088" y="7815842"/>
            <a:ext cx="2461473" cy="2461473"/>
          </a:xfrm>
          <a:prstGeom prst="rect">
            <a:avLst/>
          </a:prstGeom>
        </p:spPr>
      </p:pic>
    </p:spTree>
    <p:extLst>
      <p:ext uri="{BB962C8B-B14F-4D97-AF65-F5344CB8AC3E}">
        <p14:creationId xmlns:p14="http://schemas.microsoft.com/office/powerpoint/2010/main" val="30308542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5255"/>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4</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KPIs y Niveles de Servicio</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938"/>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3225705"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7133" y="5529090"/>
            <a:ext cx="1463040" cy="1463040"/>
          </a:xfrm>
          <a:prstGeom prst="rect">
            <a:avLst/>
          </a:prstGeom>
        </p:spPr>
      </p:pic>
    </p:spTree>
    <p:extLst>
      <p:ext uri="{BB962C8B-B14F-4D97-AF65-F5344CB8AC3E}">
        <p14:creationId xmlns:p14="http://schemas.microsoft.com/office/powerpoint/2010/main" val="3867597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12</a:t>
            </a:fld>
            <a:endParaRPr lang="en-US" sz="1600" u="none" dirty="0"/>
          </a:p>
        </p:txBody>
      </p:sp>
      <p:sp>
        <p:nvSpPr>
          <p:cNvPr id="69" name="TextBox 68">
            <a:extLst>
              <a:ext uri="{FF2B5EF4-FFF2-40B4-BE49-F238E27FC236}">
                <a16:creationId xmlns:a16="http://schemas.microsoft.com/office/drawing/2014/main" id="{A51579CF-1C9F-4C88-B800-91DB91C9AC35}"/>
              </a:ext>
            </a:extLst>
          </p:cNvPr>
          <p:cNvSpPr txBox="1"/>
          <p:nvPr/>
        </p:nvSpPr>
        <p:spPr>
          <a:xfrm>
            <a:off x="701193" y="2068873"/>
            <a:ext cx="2139488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t>La adopción Cloud require multiples equipos para operar y colaborar de una forma consistente para poder proporcionar Servicios end-to-end alineados con las necesidades.</a:t>
            </a:r>
          </a:p>
          <a:p>
            <a:pPr algn="l"/>
            <a:endParaRPr lang="en-GB" dirty="0"/>
          </a:p>
          <a:p>
            <a:pPr algn="l"/>
            <a:r>
              <a:rPr lang="en-GB" dirty="0"/>
              <a:t>A continuación se definen </a:t>
            </a:r>
            <a:r>
              <a:rPr lang="en-GB" b="1" dirty="0">
                <a:solidFill>
                  <a:srgbClr val="C00000"/>
                </a:solidFill>
              </a:rPr>
              <a:t>equipos y </a:t>
            </a:r>
            <a:r>
              <a:rPr lang="en-GB" b="1" dirty="0" err="1">
                <a:solidFill>
                  <a:srgbClr val="C00000"/>
                </a:solidFill>
              </a:rPr>
              <a:t>actividades</a:t>
            </a:r>
            <a:r>
              <a:rPr lang="en-GB" b="1" dirty="0">
                <a:solidFill>
                  <a:srgbClr val="C00000"/>
                </a:solidFill>
              </a:rPr>
              <a:t> </a:t>
            </a:r>
            <a:r>
              <a:rPr lang="en-GB" dirty="0" err="1">
                <a:solidFill>
                  <a:schemeClr val="tx1"/>
                </a:solidFill>
              </a:rPr>
              <a:t>revisados</a:t>
            </a:r>
            <a:r>
              <a:rPr lang="en-GB" dirty="0">
                <a:solidFill>
                  <a:schemeClr val="tx1"/>
                </a:solidFill>
              </a:rPr>
              <a:t> en </a:t>
            </a:r>
            <a:r>
              <a:rPr lang="en-GB" b="1" dirty="0" err="1">
                <a:solidFill>
                  <a:srgbClr val="C00000"/>
                </a:solidFill>
              </a:rPr>
              <a:t>Fase</a:t>
            </a:r>
            <a:r>
              <a:rPr lang="en-GB" b="1" dirty="0">
                <a:solidFill>
                  <a:srgbClr val="C00000"/>
                </a:solidFill>
              </a:rPr>
              <a:t> I </a:t>
            </a:r>
            <a:r>
              <a:rPr lang="en-GB" dirty="0">
                <a:solidFill>
                  <a:schemeClr val="tx1"/>
                </a:solidFill>
              </a:rPr>
              <a:t>dentro de la organización :</a:t>
            </a:r>
            <a:endParaRPr lang="en-US" dirty="0">
              <a:solidFill>
                <a:schemeClr val="tx1"/>
              </a:solidFill>
            </a:endParaRPr>
          </a:p>
        </p:txBody>
      </p:sp>
      <p:graphicFrame>
        <p:nvGraphicFramePr>
          <p:cNvPr id="71" name="Table 70">
            <a:extLst>
              <a:ext uri="{FF2B5EF4-FFF2-40B4-BE49-F238E27FC236}">
                <a16:creationId xmlns:a16="http://schemas.microsoft.com/office/drawing/2014/main" id="{88D32BEA-F80A-4232-A4E2-F71F4F4BF03A}"/>
              </a:ext>
            </a:extLst>
          </p:cNvPr>
          <p:cNvGraphicFramePr>
            <a:graphicFrameLocks noGrp="1"/>
          </p:cNvGraphicFramePr>
          <p:nvPr>
            <p:extLst>
              <p:ext uri="{D42A27DB-BD31-4B8C-83A1-F6EECF244321}">
                <p14:modId xmlns:p14="http://schemas.microsoft.com/office/powerpoint/2010/main" val="2959471249"/>
              </p:ext>
            </p:extLst>
          </p:nvPr>
        </p:nvGraphicFramePr>
        <p:xfrm>
          <a:off x="3413126" y="4187096"/>
          <a:ext cx="17988678" cy="8422640"/>
        </p:xfrm>
        <a:graphic>
          <a:graphicData uri="http://schemas.openxmlformats.org/drawingml/2006/table">
            <a:tbl>
              <a:tblPr firstRow="1" bandRow="1">
                <a:tableStyleId>{5940675A-B579-460E-94D1-54222C63F5DA}</a:tableStyleId>
              </a:tblPr>
              <a:tblGrid>
                <a:gridCol w="5121763">
                  <a:extLst>
                    <a:ext uri="{9D8B030D-6E8A-4147-A177-3AD203B41FA5}">
                      <a16:colId xmlns:a16="http://schemas.microsoft.com/office/drawing/2014/main" val="2232338029"/>
                    </a:ext>
                  </a:extLst>
                </a:gridCol>
                <a:gridCol w="12866915">
                  <a:extLst>
                    <a:ext uri="{9D8B030D-6E8A-4147-A177-3AD203B41FA5}">
                      <a16:colId xmlns:a16="http://schemas.microsoft.com/office/drawing/2014/main" val="3944308003"/>
                    </a:ext>
                  </a:extLst>
                </a:gridCol>
              </a:tblGrid>
              <a:tr h="399960">
                <a:tc>
                  <a:txBody>
                    <a:bodyPr/>
                    <a:lstStyle/>
                    <a:p>
                      <a:pPr algn="ctr"/>
                      <a:r>
                        <a:rPr kumimoji="0" lang="es-ES" sz="2400" b="1" i="0" u="none" strike="noStrike" kern="1200" cap="none" spc="0" normalizeH="0" baseline="0" noProof="0" dirty="0">
                          <a:ln>
                            <a:noFill/>
                          </a:ln>
                          <a:solidFill>
                            <a:schemeClr val="bg1"/>
                          </a:solidFill>
                          <a:effectLst/>
                          <a:uFillTx/>
                          <a:latin typeface="+mn-lt"/>
                          <a:cs typeface="Arial" charset="0"/>
                          <a:sym typeface="Helvetica"/>
                        </a:rPr>
                        <a:t>Equipos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kumimoji="0" lang="es-ES" sz="2400" b="1" i="0" u="none" strike="noStrike" kern="1200" cap="none" spc="0" normalizeH="0" baseline="0" noProof="0" dirty="0">
                          <a:ln>
                            <a:noFill/>
                          </a:ln>
                          <a:solidFill>
                            <a:schemeClr val="bg1"/>
                          </a:solidFill>
                          <a:effectLst/>
                          <a:uFillTx/>
                          <a:latin typeface="+mn-lt"/>
                          <a:cs typeface="Arial" charset="0"/>
                          <a:sym typeface="Helvetica"/>
                        </a:rPr>
                        <a:t>Actividades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Dominio de Negocio</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Configuración, desarrollo &amp; despliegue de las aplicaciones de negocio usando los servicios de plataforma Cloud</a:t>
                      </a:r>
                    </a:p>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Creación y ejecución de casos de prueba manuales</a:t>
                      </a:r>
                    </a:p>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Configuración y ejecución de las pipelines por entorno</a:t>
                      </a:r>
                    </a:p>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Revisión y corrección de incidencias</a:t>
                      </a:r>
                    </a:p>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Ejecución de los scripts automáticos de la cloud pública</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96002"/>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Arquitectura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Diseño del documento técnico &amp; Infraestructura DTI</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Diseño de los servicios / aplicaciones a desarrollar</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5037803"/>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Ingeniería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Revisión y validación del desarrollo de releases en el entorno local /desarrollo</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Validación de los despliegues de código en los diferentes entornos</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Configuración y declaración de ventanas de despliegue en producción</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Despliegue de dependencias On-premise por entorno</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Ejecución switch y switch back de entornos de producción</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Principal responsable de la autoprovisión del PaaS y de los scripts de la autoprovisión de la cloud pública</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Definición y ejecución de los scripts de autoprovisión de la cloud pública</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334243"/>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Testing</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Validación de las configuraciones y ejecuciones del testing QA (funcionales, rendimiento, resiliencia, seguridad…)</a:t>
                      </a:r>
                    </a:p>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Ejecución del set de pruebas en producción oculto / final</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40487"/>
                  </a:ext>
                </a:extLst>
              </a:tr>
              <a:tr h="370840">
                <a:tc>
                  <a:txBody>
                    <a:bodyPr/>
                    <a:lstStyle/>
                    <a:p>
                      <a:r>
                        <a:rPr lang="es-ES" sz="1800" b="1" dirty="0">
                          <a:solidFill>
                            <a:schemeClr val="tx1"/>
                          </a:solidFill>
                          <a:latin typeface="+mn-lt"/>
                        </a:rPr>
                        <a:t>RTYO</a:t>
                      </a:r>
                      <a:endParaRPr kumimoji="0" lang="es-ES" sz="1800" b="1" i="0" u="none" strike="noStrike" kern="1200" cap="none" spc="0" normalizeH="0" baseline="0" noProof="0" dirty="0">
                        <a:ln>
                          <a:noFill/>
                        </a:ln>
                        <a:solidFill>
                          <a:schemeClr val="tx1"/>
                        </a:solidFill>
                        <a:effectLst/>
                        <a:uFillTx/>
                        <a:latin typeface="+mn-lt"/>
                        <a:cs typeface="Arial"/>
                        <a:sym typeface="Helvetica"/>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Validación de las pruebas de seguridad del aplicativo en Pre Producción</a:t>
                      </a:r>
                    </a:p>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Validación de los análisis estáticos de vulnerabilidades previo paso a Desarrollo</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18561"/>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Infraestructura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Ejecución de pruebas de resiliencia manuales</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Validación del DTI y gestión de ofertas técnicas (SGT)</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Principal responsable de la provisión del On-Premise y el IaaS de la cloud privada</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5405877"/>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Nivel de Servicio</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Documentación en Service Now y Presentación del aplicativo al comité (CAB)</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Validación del Switch/ SwitchBack del aplicativo en Producción</a:t>
                      </a:r>
                    </a:p>
                    <a:p>
                      <a:pPr marL="342900" indent="-342900">
                        <a:buFont typeface="Arial" panose="020B0604020202020204" pitchFamily="34" charset="0"/>
                        <a:buChar char="•"/>
                      </a:pPr>
                      <a:r>
                        <a:rPr kumimoji="0" lang="es-ES_tradnl" sz="1800" b="0" i="0" u="none" strike="noStrike" kern="1200" cap="none" spc="0" normalizeH="0" baseline="0" noProof="0" dirty="0">
                          <a:ln>
                            <a:noFill/>
                          </a:ln>
                          <a:solidFill>
                            <a:schemeClr val="tx1"/>
                          </a:solidFill>
                          <a:effectLst/>
                          <a:uFillTx/>
                          <a:latin typeface="+mn-lt"/>
                          <a:cs typeface="Arial" charset="0"/>
                          <a:sym typeface="Helvetica"/>
                        </a:rPr>
                        <a:t>Colaboración en el decomisionado de entornos</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194241"/>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Operaciones</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chemeClr val="tx1"/>
                          </a:solidFill>
                          <a:effectLst/>
                          <a:uFillTx/>
                          <a:latin typeface="+mn-lt"/>
                          <a:cs typeface="Arial" charset="0"/>
                          <a:sym typeface="Helvetica"/>
                        </a:rPr>
                        <a:t>Colaboración en la ejecución de pruebas funcionales por entorno</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3267137"/>
                  </a:ext>
                </a:extLst>
              </a:tr>
              <a:tr h="370840">
                <a:tc>
                  <a:txBody>
                    <a:bodyPr/>
                    <a:lstStyle/>
                    <a:p>
                      <a:r>
                        <a:rPr kumimoji="0" lang="es-ES" sz="1800" b="1" i="0" u="none" strike="noStrike" kern="1200" cap="none" spc="0" normalizeH="0" baseline="0" noProof="0" dirty="0">
                          <a:ln>
                            <a:noFill/>
                          </a:ln>
                          <a:solidFill>
                            <a:schemeClr val="tx1"/>
                          </a:solidFill>
                          <a:effectLst/>
                          <a:uFillTx/>
                          <a:latin typeface="+mn-lt"/>
                          <a:cs typeface="Arial"/>
                          <a:sym typeface="Helvetica"/>
                        </a:rPr>
                        <a:t>Monitorizacion</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schemeClr val="tx1"/>
                          </a:solidFill>
                          <a:effectLst/>
                          <a:uFillTx/>
                          <a:latin typeface="+mn-lt"/>
                          <a:cs typeface="Arial" charset="0"/>
                          <a:sym typeface="Helvetica"/>
                        </a:rPr>
                        <a:t>Informado en el registro, configuración y decomisionado de entornos en cloud privada &amp; paas</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875884"/>
                  </a:ext>
                </a:extLst>
              </a:tr>
            </a:tbl>
          </a:graphicData>
        </a:graphic>
      </p:graphicFrame>
      <p:sp>
        <p:nvSpPr>
          <p:cNvPr id="15" name="TextBox 14">
            <a:extLst>
              <a:ext uri="{FF2B5EF4-FFF2-40B4-BE49-F238E27FC236}">
                <a16:creationId xmlns:a16="http://schemas.microsoft.com/office/drawing/2014/main" id="{2AC0231E-6796-42BE-85D4-C7F5D4B11FC4}"/>
              </a:ext>
            </a:extLst>
          </p:cNvPr>
          <p:cNvSpPr txBox="1"/>
          <p:nvPr/>
        </p:nvSpPr>
        <p:spPr>
          <a:xfrm rot="16200000">
            <a:off x="-327203" y="8337728"/>
            <a:ext cx="6034024" cy="584775"/>
          </a:xfrm>
          <a:prstGeom prst="rect">
            <a:avLst/>
          </a:prstGeom>
          <a:noFill/>
        </p:spPr>
        <p:txBody>
          <a:bodyPr wrap="none" rtlCol="0">
            <a:spAutoFit/>
          </a:bodyPr>
          <a:lstStyle/>
          <a:p>
            <a:r>
              <a:rPr lang="es-ES" sz="3200" b="1" dirty="0">
                <a:solidFill>
                  <a:srgbClr val="C00000"/>
                </a:solidFill>
              </a:rPr>
              <a:t>Santander Tecnología España</a:t>
            </a:r>
          </a:p>
        </p:txBody>
      </p:sp>
      <p:sp>
        <p:nvSpPr>
          <p:cNvPr id="16" name="TextBox 15">
            <a:extLst>
              <a:ext uri="{FF2B5EF4-FFF2-40B4-BE49-F238E27FC236}">
                <a16:creationId xmlns:a16="http://schemas.microsoft.com/office/drawing/2014/main" id="{251EBADB-7478-4A2C-81C7-B0C18E20117F}"/>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Organización y Areas</a:t>
            </a:r>
            <a:endParaRPr lang="en-US" dirty="0"/>
          </a:p>
          <a:p>
            <a:pPr algn="l"/>
            <a:r>
              <a:rPr lang="en-GB" altLang="en-US" sz="2800" kern="1200" dirty="0">
                <a:solidFill>
                  <a:schemeClr val="tx1"/>
                </a:solidFill>
              </a:rPr>
              <a:t>Equipos Santander Tecnología España</a:t>
            </a:r>
            <a:endParaRPr lang="en-US" altLang="en-US" sz="2800" kern="1200" dirty="0">
              <a:solidFill>
                <a:schemeClr val="tx1"/>
              </a:solidFill>
            </a:endParaRPr>
          </a:p>
        </p:txBody>
      </p:sp>
    </p:spTree>
    <p:extLst>
      <p:ext uri="{BB962C8B-B14F-4D97-AF65-F5344CB8AC3E}">
        <p14:creationId xmlns:p14="http://schemas.microsoft.com/office/powerpoint/2010/main" val="160012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13</a:t>
            </a:fld>
            <a:endParaRPr lang="en-US" sz="1600" u="none" dirty="0"/>
          </a:p>
        </p:txBody>
      </p:sp>
      <p:sp>
        <p:nvSpPr>
          <p:cNvPr id="15" name="TextBox 14">
            <a:extLst>
              <a:ext uri="{FF2B5EF4-FFF2-40B4-BE49-F238E27FC236}">
                <a16:creationId xmlns:a16="http://schemas.microsoft.com/office/drawing/2014/main" id="{2AC0231E-6796-42BE-85D4-C7F5D4B11FC4}"/>
              </a:ext>
            </a:extLst>
          </p:cNvPr>
          <p:cNvSpPr txBox="1"/>
          <p:nvPr/>
        </p:nvSpPr>
        <p:spPr>
          <a:xfrm rot="16200000">
            <a:off x="366897" y="7325647"/>
            <a:ext cx="4645824" cy="584775"/>
          </a:xfrm>
          <a:prstGeom prst="rect">
            <a:avLst/>
          </a:prstGeom>
          <a:noFill/>
        </p:spPr>
        <p:txBody>
          <a:bodyPr wrap="none" rtlCol="0">
            <a:spAutoFit/>
          </a:bodyPr>
          <a:lstStyle/>
          <a:p>
            <a:r>
              <a:rPr lang="es-ES" sz="3200" b="1" dirty="0">
                <a:solidFill>
                  <a:srgbClr val="C00000"/>
                </a:solidFill>
              </a:rPr>
              <a:t>Santander Global Tech</a:t>
            </a:r>
          </a:p>
        </p:txBody>
      </p:sp>
      <p:sp>
        <p:nvSpPr>
          <p:cNvPr id="7" name="TextBox 6">
            <a:extLst>
              <a:ext uri="{FF2B5EF4-FFF2-40B4-BE49-F238E27FC236}">
                <a16:creationId xmlns:a16="http://schemas.microsoft.com/office/drawing/2014/main" id="{216B86A1-1916-42CA-9E63-60D90450538E}"/>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Organización y Areas</a:t>
            </a:r>
            <a:endParaRPr lang="en-US" dirty="0"/>
          </a:p>
          <a:p>
            <a:pPr algn="l"/>
            <a:r>
              <a:rPr lang="en-GB" altLang="en-US" sz="2800" kern="1200" dirty="0">
                <a:solidFill>
                  <a:schemeClr val="tx1"/>
                </a:solidFill>
              </a:rPr>
              <a:t>Equipos Santander Global Tech</a:t>
            </a:r>
            <a:endParaRPr lang="en-US" altLang="en-US" sz="2800" kern="1200" dirty="0">
              <a:solidFill>
                <a:schemeClr val="tx1"/>
              </a:solidFill>
            </a:endParaRPr>
          </a:p>
        </p:txBody>
      </p:sp>
      <p:graphicFrame>
        <p:nvGraphicFramePr>
          <p:cNvPr id="6" name="Table 70">
            <a:extLst>
              <a:ext uri="{FF2B5EF4-FFF2-40B4-BE49-F238E27FC236}">
                <a16:creationId xmlns:a16="http://schemas.microsoft.com/office/drawing/2014/main" id="{94B97FE2-552C-4D9C-84E7-45F60D9B7395}"/>
              </a:ext>
            </a:extLst>
          </p:cNvPr>
          <p:cNvGraphicFramePr>
            <a:graphicFrameLocks noGrp="1"/>
          </p:cNvGraphicFramePr>
          <p:nvPr>
            <p:extLst>
              <p:ext uri="{D42A27DB-BD31-4B8C-83A1-F6EECF244321}">
                <p14:modId xmlns:p14="http://schemas.microsoft.com/office/powerpoint/2010/main" val="2953741429"/>
              </p:ext>
            </p:extLst>
          </p:nvPr>
        </p:nvGraphicFramePr>
        <p:xfrm>
          <a:off x="3413126" y="5932154"/>
          <a:ext cx="17988678" cy="3371760"/>
        </p:xfrm>
        <a:graphic>
          <a:graphicData uri="http://schemas.openxmlformats.org/drawingml/2006/table">
            <a:tbl>
              <a:tblPr firstRow="1" bandRow="1">
                <a:tableStyleId>{5940675A-B579-460E-94D1-54222C63F5DA}</a:tableStyleId>
              </a:tblPr>
              <a:tblGrid>
                <a:gridCol w="3543355">
                  <a:extLst>
                    <a:ext uri="{9D8B030D-6E8A-4147-A177-3AD203B41FA5}">
                      <a16:colId xmlns:a16="http://schemas.microsoft.com/office/drawing/2014/main" val="2232338029"/>
                    </a:ext>
                  </a:extLst>
                </a:gridCol>
                <a:gridCol w="14445323">
                  <a:extLst>
                    <a:ext uri="{9D8B030D-6E8A-4147-A177-3AD203B41FA5}">
                      <a16:colId xmlns:a16="http://schemas.microsoft.com/office/drawing/2014/main" val="3944308003"/>
                    </a:ext>
                  </a:extLst>
                </a:gridCol>
              </a:tblGrid>
              <a:tr h="720000">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Equipos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kumimoji="0" lang="es-ES" sz="2800" b="1" i="0" u="none" strike="noStrike" kern="1200" cap="none" spc="0" normalizeH="0" baseline="0" noProof="0" dirty="0">
                          <a:ln>
                            <a:noFill/>
                          </a:ln>
                          <a:solidFill>
                            <a:schemeClr val="bg1"/>
                          </a:solidFill>
                          <a:effectLst/>
                          <a:uFillTx/>
                          <a:latin typeface="+mn-lt"/>
                          <a:cs typeface="Arial" charset="0"/>
                          <a:sym typeface="Helvetica"/>
                        </a:rPr>
                        <a:t>Actividades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370840">
                <a:tc>
                  <a:txBody>
                    <a:bodyPr/>
                    <a:lstStyle/>
                    <a:p>
                      <a:r>
                        <a:rPr lang="es-ES" sz="2400" b="1" dirty="0">
                          <a:solidFill>
                            <a:schemeClr val="tx1"/>
                          </a:solidFill>
                          <a:latin typeface="+mn-lt"/>
                        </a:rPr>
                        <a:t>Rendimiento</a:t>
                      </a:r>
                      <a:endParaRPr kumimoji="0" lang="es-ES" sz="2400" b="1" i="0" u="none" strike="noStrike" kern="1200" cap="none" spc="0" normalizeH="0" baseline="0" noProof="0" dirty="0">
                        <a:ln>
                          <a:noFill/>
                        </a:ln>
                        <a:solidFill>
                          <a:schemeClr val="tx1"/>
                        </a:solidFill>
                        <a:effectLst/>
                        <a:uFillTx/>
                        <a:latin typeface="+mn-lt"/>
                        <a:cs typeface="Arial"/>
                        <a:sym typeface="Helvetica"/>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rPr>
                        <a:t>Validación y Ejecución de las pruebas de rendimiento manuales por entorno</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96002"/>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Seguridad</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rPr>
                        <a:t>Ejecución de las pruebas de seguridad manuales</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5037803"/>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Gestión de la demanda</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rPr>
                        <a:t>Validación de la viabilidad del DTI y generación de oferta técnica de SGT</a:t>
                      </a:r>
                    </a:p>
                    <a:p>
                      <a:pPr marL="342900" indent="-342900">
                        <a:buFont typeface="Arial" panose="020B0604020202020204" pitchFamily="34" charset="0"/>
                        <a:buChar char="•"/>
                      </a:pPr>
                      <a:r>
                        <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rPr>
                        <a:t>Aprovision, registro y configuración de la cloud privada (IaaS) y On-premise</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334243"/>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CCC</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rPr>
                        <a:t>Aprovision, registro y decomisionado de entornos PaaS</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40487"/>
                  </a:ext>
                </a:extLst>
              </a:tr>
              <a:tr h="370840">
                <a:tc>
                  <a:txBody>
                    <a:bodyPr/>
                    <a:lstStyle/>
                    <a:p>
                      <a:r>
                        <a:rPr kumimoji="0" lang="es-ES" sz="2400" b="1" i="0" u="none" strike="noStrike" kern="1200" cap="none" spc="0" normalizeH="0" baseline="0" noProof="0" dirty="0">
                          <a:ln>
                            <a:noFill/>
                          </a:ln>
                          <a:solidFill>
                            <a:schemeClr val="tx1"/>
                          </a:solidFill>
                          <a:effectLst/>
                          <a:uFillTx/>
                          <a:latin typeface="+mn-lt"/>
                          <a:cs typeface="Arial" charset="0"/>
                          <a:sym typeface="Helvetica"/>
                        </a:rPr>
                        <a:t>Nuevas Tecnologías</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schemeClr val="tx1"/>
                          </a:solidFill>
                          <a:effectLst/>
                          <a:uFillTx/>
                          <a:latin typeface="IBM Plex Sans Light" panose="020B0403050203000203" pitchFamily="34" charset="77"/>
                          <a:cs typeface="Arial" charset="0"/>
                          <a:sym typeface="Helvetica"/>
                        </a:rPr>
                        <a:t>Registro del namespace en PaaS</a:t>
                      </a: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2618561"/>
                  </a:ext>
                </a:extLst>
              </a:tr>
            </a:tbl>
          </a:graphicData>
        </a:graphic>
      </p:graphicFrame>
    </p:spTree>
    <p:extLst>
      <p:ext uri="{BB962C8B-B14F-4D97-AF65-F5344CB8AC3E}">
        <p14:creationId xmlns:p14="http://schemas.microsoft.com/office/powerpoint/2010/main" val="36175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6" name="Rectangle 45">
            <a:extLst>
              <a:ext uri="{FF2B5EF4-FFF2-40B4-BE49-F238E27FC236}">
                <a16:creationId xmlns:a16="http://schemas.microsoft.com/office/drawing/2014/main" id="{B5BD1DDC-656C-4DB5-BACB-6BABDC831D37}"/>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endParaRPr lang="en-IN" sz="2800" b="1" kern="1200" dirty="0">
              <a:solidFill>
                <a:srgbClr val="FFFFFF"/>
              </a:solidFill>
              <a:latin typeface="IBM Plex Sans" panose="020B0503050000000000" pitchFamily="34" charset="0"/>
              <a:ea typeface="Verdana" panose="020B0604030504040204" pitchFamily="34" charset="0"/>
            </a:endParaRPr>
          </a:p>
          <a:p>
            <a:pPr algn="r" defTabSz="1828837"/>
            <a:r>
              <a:rPr lang="en-IN" sz="2800" b="1" kern="1200" dirty="0">
                <a:solidFill>
                  <a:srgbClr val="FFFFFF"/>
                </a:solidFill>
                <a:latin typeface="IBM Plex Sans" panose="020B0503050000000000" pitchFamily="34" charset="0"/>
                <a:ea typeface="Verdana" panose="020B0604030504040204" pitchFamily="34" charset="0"/>
              </a:rPr>
              <a:t>1</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Overview CTOM</a:t>
            </a:r>
          </a:p>
          <a:p>
            <a:pPr algn="r" defTabSz="1828837"/>
            <a:endParaRPr lang="en-IN" sz="2800" b="1" kern="1200" dirty="0">
              <a:solidFill>
                <a:srgbClr val="FFFFFF"/>
              </a:solidFill>
              <a:latin typeface="IBM Plex Sans" panose="020B0503050000000000" pitchFamily="34" charset="0"/>
              <a:ea typeface="Verdana" panose="020B0604030504040204" pitchFamily="34" charset="0"/>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2</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Organización y Areas</a:t>
            </a:r>
          </a:p>
        </p:txBody>
      </p:sp>
      <p:sp>
        <p:nvSpPr>
          <p:cNvPr id="50" name="Rectangle 49">
            <a:extLst>
              <a:ext uri="{FF2B5EF4-FFF2-40B4-BE49-F238E27FC236}">
                <a16:creationId xmlns:a16="http://schemas.microsoft.com/office/drawing/2014/main" id="{FBF5BA25-FC78-428C-944A-57D87B8EEA3D}"/>
              </a:ext>
            </a:extLst>
          </p:cNvPr>
          <p:cNvSpPr/>
          <p:nvPr/>
        </p:nvSpPr>
        <p:spPr>
          <a:xfrm>
            <a:off x="3201432"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r>
              <a:rPr lang="en-US" sz="2400" b="1" kern="1200" dirty="0">
                <a:solidFill>
                  <a:srgbClr val="E7E6E6"/>
                </a:solidFill>
                <a:latin typeface="+mn-lt"/>
                <a:ea typeface="+mn-ea"/>
                <a:cs typeface="+mn-cs"/>
              </a:rPr>
              <a:t>Principales procesos operativos</a:t>
            </a:r>
            <a:endParaRPr lang="en-US" sz="2800" b="1"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52" name="Rectangle 51">
            <a:extLst>
              <a:ext uri="{FF2B5EF4-FFF2-40B4-BE49-F238E27FC236}">
                <a16:creationId xmlns:a16="http://schemas.microsoft.com/office/drawing/2014/main" id="{7005AE54-F116-4292-812F-6FBFC95D871A}"/>
              </a:ext>
            </a:extLst>
          </p:cNvPr>
          <p:cNvSpPr/>
          <p:nvPr/>
        </p:nvSpPr>
        <p:spPr>
          <a:xfrm>
            <a:off x="9212802"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4</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KPIs y Niveles de Servicio</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080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67" name="Graphic 66" descr="Network">
            <a:hlinkClick r:id="rId7" action="ppaction://hlinksldjump"/>
            <a:extLst>
              <a:ext uri="{FF2B5EF4-FFF2-40B4-BE49-F238E27FC236}">
                <a16:creationId xmlns:a16="http://schemas.microsoft.com/office/drawing/2014/main" id="{C5C5A0AC-C8EC-4E16-861B-4E0C900128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4652" y="5529090"/>
            <a:ext cx="1463040" cy="1463040"/>
          </a:xfrm>
          <a:prstGeom prst="rect">
            <a:avLst/>
          </a:prstGeom>
        </p:spPr>
      </p:pic>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65108" y="2842722"/>
            <a:ext cx="1463040" cy="1463040"/>
          </a:xfrm>
          <a:prstGeom prst="rect">
            <a:avLst/>
          </a:prstGeom>
        </p:spPr>
      </p:pic>
      <p:sp>
        <p:nvSpPr>
          <p:cNvPr id="21" name="Rectangle 52">
            <a:extLst>
              <a:ext uri="{FF2B5EF4-FFF2-40B4-BE49-F238E27FC236}">
                <a16:creationId xmlns:a16="http://schemas.microsoft.com/office/drawing/2014/main" id="{89A172C6-D365-4C05-8814-D00A9F292266}"/>
              </a:ext>
            </a:extLst>
          </p:cNvPr>
          <p:cNvSpPr/>
          <p:nvPr/>
        </p:nvSpPr>
        <p:spPr>
          <a:xfrm>
            <a:off x="4150108" y="10567501"/>
            <a:ext cx="3723539" cy="174443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defRPr/>
            </a:pPr>
            <a:endParaRPr lang="en-IN" sz="2800" b="1" kern="1200" dirty="0">
              <a:solidFill>
                <a:srgbClr val="FFFFFF"/>
              </a:solidFill>
              <a:latin typeface="IBM Plex Sans" panose="020B0503050000000000" pitchFamily="34" charset="0"/>
              <a:ea typeface="Verdana" panose="020B0604030504040204" pitchFamily="34" charset="0"/>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000" b="1" kern="1200" dirty="0">
                <a:solidFill>
                  <a:srgbClr val="E7E6E6"/>
                </a:solidFill>
                <a:latin typeface="+mn-lt"/>
                <a:ea typeface="+mn-ea"/>
                <a:cs typeface="+mn-cs"/>
              </a:rPr>
              <a:t>Vista del Proceso</a:t>
            </a:r>
          </a:p>
        </p:txBody>
      </p:sp>
      <p:sp>
        <p:nvSpPr>
          <p:cNvPr id="23" name="Rectangle 56">
            <a:extLst>
              <a:ext uri="{FF2B5EF4-FFF2-40B4-BE49-F238E27FC236}">
                <a16:creationId xmlns:a16="http://schemas.microsoft.com/office/drawing/2014/main" id="{78891008-E4E3-41B9-A8B0-4F181355808E}"/>
              </a:ext>
            </a:extLst>
          </p:cNvPr>
          <p:cNvSpPr/>
          <p:nvPr/>
        </p:nvSpPr>
        <p:spPr>
          <a:xfrm>
            <a:off x="6011878" y="8522493"/>
            <a:ext cx="3723539" cy="174443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000" b="1" kern="1200" dirty="0">
                <a:solidFill>
                  <a:srgbClr val="E7E6E6"/>
                </a:solidFill>
                <a:latin typeface="+mn-lt"/>
                <a:ea typeface="+mn-ea"/>
                <a:cs typeface="+mn-cs"/>
              </a:rPr>
              <a:t>Matriz RACI</a:t>
            </a:r>
          </a:p>
        </p:txBody>
      </p:sp>
      <p:pic>
        <p:nvPicPr>
          <p:cNvPr id="24" name="Graphic 64" descr="Send">
            <a:extLst>
              <a:ext uri="{FF2B5EF4-FFF2-40B4-BE49-F238E27FC236}">
                <a16:creationId xmlns:a16="http://schemas.microsoft.com/office/drawing/2014/main" id="{2D3CFC92-62C8-4FA4-9E1A-DE1C4F82E2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59305" y="10817908"/>
            <a:ext cx="882655" cy="882655"/>
          </a:xfrm>
          <a:prstGeom prst="rect">
            <a:avLst/>
          </a:prstGeom>
        </p:spPr>
      </p:pic>
      <p:pic>
        <p:nvPicPr>
          <p:cNvPr id="25" name="Graphic 65" descr="Monthly calendar">
            <a:extLst>
              <a:ext uri="{FF2B5EF4-FFF2-40B4-BE49-F238E27FC236}">
                <a16:creationId xmlns:a16="http://schemas.microsoft.com/office/drawing/2014/main" id="{37AA2C2E-580A-4547-9C85-B1B01C1A11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3055" y="8638288"/>
            <a:ext cx="992387" cy="992387"/>
          </a:xfrm>
          <a:prstGeom prst="rect">
            <a:avLst/>
          </a:prstGeom>
        </p:spPr>
      </p:pic>
      <p:sp>
        <p:nvSpPr>
          <p:cNvPr id="26" name="Rectangle 52">
            <a:extLst>
              <a:ext uri="{FF2B5EF4-FFF2-40B4-BE49-F238E27FC236}">
                <a16:creationId xmlns:a16="http://schemas.microsoft.com/office/drawing/2014/main" id="{FC8A484D-ECFA-4D43-9AC7-A6F0D7A8CBDA}"/>
              </a:ext>
            </a:extLst>
          </p:cNvPr>
          <p:cNvSpPr/>
          <p:nvPr/>
        </p:nvSpPr>
        <p:spPr>
          <a:xfrm>
            <a:off x="2037264" y="8529050"/>
            <a:ext cx="3723539" cy="174443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000" b="1" kern="1200" dirty="0">
                <a:solidFill>
                  <a:srgbClr val="E7E6E6"/>
                </a:solidFill>
                <a:latin typeface="+mn-lt"/>
                <a:ea typeface="+mn-ea"/>
                <a:cs typeface="+mn-cs"/>
              </a:rPr>
              <a:t>Descripción del Proceso</a:t>
            </a:r>
          </a:p>
        </p:txBody>
      </p:sp>
      <p:pic>
        <p:nvPicPr>
          <p:cNvPr id="27" name="Graphic 68" descr="Contract">
            <a:extLst>
              <a:ext uri="{FF2B5EF4-FFF2-40B4-BE49-F238E27FC236}">
                <a16:creationId xmlns:a16="http://schemas.microsoft.com/office/drawing/2014/main" id="{4A98DD20-8BC9-4F43-9860-260EF6D4D2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82586" y="8823071"/>
            <a:ext cx="832895" cy="832895"/>
          </a:xfrm>
          <a:prstGeom prst="rect">
            <a:avLst/>
          </a:prstGeom>
        </p:spPr>
      </p:pic>
    </p:spTree>
    <p:extLst>
      <p:ext uri="{BB962C8B-B14F-4D97-AF65-F5344CB8AC3E}">
        <p14:creationId xmlns:p14="http://schemas.microsoft.com/office/powerpoint/2010/main" val="4183251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5" name="Rounded Rectangle 82">
            <a:extLst>
              <a:ext uri="{FF2B5EF4-FFF2-40B4-BE49-F238E27FC236}">
                <a16:creationId xmlns:a16="http://schemas.microsoft.com/office/drawing/2014/main" id="{ADC44FD5-A06E-490A-BBC3-BD338AEB4E34}"/>
              </a:ext>
            </a:extLst>
          </p:cNvPr>
          <p:cNvSpPr/>
          <p:nvPr/>
        </p:nvSpPr>
        <p:spPr>
          <a:xfrm>
            <a:off x="18543672" y="7691535"/>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264" name="Rectangle 499">
            <a:extLst>
              <a:ext uri="{FF2B5EF4-FFF2-40B4-BE49-F238E27FC236}">
                <a16:creationId xmlns:a16="http://schemas.microsoft.com/office/drawing/2014/main" id="{C7329E0E-E5A2-41FC-8AC0-5CE38C603EB6}"/>
              </a:ext>
            </a:extLst>
          </p:cNvPr>
          <p:cNvSpPr>
            <a:spLocks noChangeArrowheads="1"/>
          </p:cNvSpPr>
          <p:nvPr/>
        </p:nvSpPr>
        <p:spPr bwMode="auto">
          <a:xfrm>
            <a:off x="18687341" y="802187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defRPr/>
            </a:pPr>
            <a:r>
              <a:rPr lang="en-US" altLang="en-US" sz="1400" b="1">
                <a:solidFill>
                  <a:srgbClr val="000000"/>
                </a:solidFill>
                <a:latin typeface="Arial"/>
                <a:ea typeface="MS PGothic"/>
                <a:cs typeface="Arial"/>
              </a:rPr>
              <a:t>No Aplica a procesos en Santander España</a:t>
            </a:r>
          </a:p>
        </p:txBody>
      </p:sp>
      <p:sp>
        <p:nvSpPr>
          <p:cNvPr id="265" name="Rectangle 499">
            <a:extLst>
              <a:ext uri="{FF2B5EF4-FFF2-40B4-BE49-F238E27FC236}">
                <a16:creationId xmlns:a16="http://schemas.microsoft.com/office/drawing/2014/main" id="{AFC934BE-16F5-4205-8C53-339B66DE9448}"/>
              </a:ext>
            </a:extLst>
          </p:cNvPr>
          <p:cNvSpPr>
            <a:spLocks noChangeArrowheads="1"/>
          </p:cNvSpPr>
          <p:nvPr/>
        </p:nvSpPr>
        <p:spPr bwMode="auto">
          <a:xfrm>
            <a:off x="18687341" y="6793253"/>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latin typeface="Arial" panose="020B0604020202020204"/>
                <a:ea typeface="MS PGothic"/>
                <a:cs typeface="+mn-cs"/>
              </a:rPr>
              <a:t>Procesos a definir en </a:t>
            </a:r>
            <a:endParaRPr lang="en-US" altLang="en-US" sz="1400" b="1">
              <a:latin typeface="Arial" panose="020B0604020202020204"/>
              <a:ea typeface="MS PGothic"/>
            </a:endParaRPr>
          </a:p>
          <a:p>
            <a:pPr defTabSz="1097280" fontAlgn="base">
              <a:spcBef>
                <a:spcPct val="0"/>
              </a:spcBef>
              <a:spcAft>
                <a:spcPct val="0"/>
              </a:spcAft>
            </a:pPr>
            <a:r>
              <a:rPr lang="en-US" altLang="en-US" sz="1400" b="1">
                <a:latin typeface="Arial" panose="020B0604020202020204"/>
                <a:ea typeface="MS PGothic"/>
              </a:rPr>
              <a:t>Fase 2</a:t>
            </a:r>
            <a:endParaRPr lang="en-US" altLang="en-US" sz="1400" b="1">
              <a:latin typeface="Arial" panose="020B0604020202020204"/>
              <a:cs typeface="+mn-cs"/>
            </a:endParaRPr>
          </a:p>
        </p:txBody>
      </p:sp>
      <p:sp>
        <p:nvSpPr>
          <p:cNvPr id="80" name="Rectangle 491">
            <a:extLst>
              <a:ext uri="{FF2B5EF4-FFF2-40B4-BE49-F238E27FC236}">
                <a16:creationId xmlns:a16="http://schemas.microsoft.com/office/drawing/2014/main" id="{544E48D5-75BD-4816-9F30-AB122D3C358E}"/>
              </a:ext>
            </a:extLst>
          </p:cNvPr>
          <p:cNvSpPr>
            <a:spLocks noChangeArrowheads="1"/>
          </p:cNvSpPr>
          <p:nvPr/>
        </p:nvSpPr>
        <p:spPr bwMode="auto">
          <a:xfrm>
            <a:off x="9772651" y="3961914"/>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81" name="Rectangle 80">
            <a:extLst>
              <a:ext uri="{FF2B5EF4-FFF2-40B4-BE49-F238E27FC236}">
                <a16:creationId xmlns:a16="http://schemas.microsoft.com/office/drawing/2014/main" id="{8B5D7DE5-39DD-4D3A-92DC-44A3ECFC2C3A}"/>
              </a:ext>
            </a:extLst>
          </p:cNvPr>
          <p:cNvSpPr/>
          <p:nvPr/>
        </p:nvSpPr>
        <p:spPr>
          <a:xfrm>
            <a:off x="2743953" y="4544479"/>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4641033" y="9361317"/>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5949031" y="7135450"/>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Desarrollo de releases</a:t>
            </a:r>
          </a:p>
        </p:txBody>
      </p:sp>
      <p:sp>
        <p:nvSpPr>
          <p:cNvPr id="84" name="Rectangle 491">
            <a:extLst>
              <a:ext uri="{FF2B5EF4-FFF2-40B4-BE49-F238E27FC236}">
                <a16:creationId xmlns:a16="http://schemas.microsoft.com/office/drawing/2014/main" id="{909AAAAF-6D9A-48C8-88F1-47AC1B9A9C3C}"/>
              </a:ext>
            </a:extLst>
          </p:cNvPr>
          <p:cNvSpPr>
            <a:spLocks noChangeArrowheads="1"/>
          </p:cNvSpPr>
          <p:nvPr/>
        </p:nvSpPr>
        <p:spPr bwMode="auto">
          <a:xfrm>
            <a:off x="8838007" y="1046611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Formación &amp; Gestión del talento</a:t>
            </a: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5949031" y="490308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Diseño &amp; Arquitectura de servicios</a:t>
            </a:r>
            <a:endParaRPr lang="en-US" sz="1400" b="1">
              <a:solidFill>
                <a:schemeClr val="tx1"/>
              </a:solidFill>
              <a:latin typeface="Arial" panose="020B0604020202020204"/>
              <a:ea typeface="MS PGothic"/>
              <a:cs typeface="+mn-cs"/>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3060054" y="490308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solidFill>
                  <a:srgbClr val="000000"/>
                </a:solidFill>
                <a:latin typeface="Arial"/>
                <a:ea typeface="MS PGothic"/>
                <a:cs typeface="Arial"/>
              </a:rPr>
              <a:t>Tecnología Digital &amp; Estrategia de Servicios</a:t>
            </a:r>
            <a:endParaRPr lang="en-US" sz="1400" b="1">
              <a:solidFill>
                <a:srgbClr val="000000"/>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4641033" y="10471153"/>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3060054" y="6020461"/>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 la demanda</a:t>
            </a:r>
          </a:p>
        </p:txBody>
      </p:sp>
      <p:sp>
        <p:nvSpPr>
          <p:cNvPr id="89" name="Rectangle 510">
            <a:extLst>
              <a:ext uri="{FF2B5EF4-FFF2-40B4-BE49-F238E27FC236}">
                <a16:creationId xmlns:a16="http://schemas.microsoft.com/office/drawing/2014/main" id="{BA56629C-E960-41E3-BD0D-4D74F2400618}"/>
              </a:ext>
            </a:extLst>
          </p:cNvPr>
          <p:cNvSpPr>
            <a:spLocks noChangeArrowheads="1"/>
          </p:cNvSpPr>
          <p:nvPr/>
        </p:nvSpPr>
        <p:spPr bwMode="auto">
          <a:xfrm>
            <a:off x="8838007" y="6020461"/>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Aprovisionamiento de entornos de plataforma</a:t>
            </a:r>
          </a:p>
        </p:txBody>
      </p:sp>
      <p:sp>
        <p:nvSpPr>
          <p:cNvPr id="90" name="Rectangle 507">
            <a:extLst>
              <a:ext uri="{FF2B5EF4-FFF2-40B4-BE49-F238E27FC236}">
                <a16:creationId xmlns:a16="http://schemas.microsoft.com/office/drawing/2014/main" id="{F7D47B1B-6066-4A02-AC11-19D44C04A9C9}"/>
              </a:ext>
            </a:extLst>
          </p:cNvPr>
          <p:cNvSpPr>
            <a:spLocks noChangeArrowheads="1"/>
          </p:cNvSpPr>
          <p:nvPr/>
        </p:nvSpPr>
        <p:spPr bwMode="auto">
          <a:xfrm>
            <a:off x="8838007" y="7135450"/>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1722367" y="934701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1722367" y="8241175"/>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4641033" y="8248713"/>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Oficina de gestión del Portfolio Cloud</a:t>
            </a:r>
            <a:endParaRPr lang="en-US" dirty="0"/>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1726984" y="4903089"/>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1732518" y="1046611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4650264" y="6020461"/>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3060051"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4641033" y="490308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1722367" y="713133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US" altLang="en-US" sz="1400" b="1">
                <a:solidFill>
                  <a:schemeClr val="tx1"/>
                </a:solidFill>
                <a:latin typeface="Arial" panose="020B0604020202020204"/>
                <a:ea typeface="MS PGothic"/>
                <a:cs typeface="+mn-cs"/>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4615958"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1726984"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5949031"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3060053"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104" name="Rectangle 103">
            <a:extLst>
              <a:ext uri="{FF2B5EF4-FFF2-40B4-BE49-F238E27FC236}">
                <a16:creationId xmlns:a16="http://schemas.microsoft.com/office/drawing/2014/main" id="{B5FE68CB-1866-4A47-92CE-910C3AF46AD8}"/>
              </a:ext>
            </a:extLst>
          </p:cNvPr>
          <p:cNvSpPr/>
          <p:nvPr/>
        </p:nvSpPr>
        <p:spPr>
          <a:xfrm>
            <a:off x="8838007"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5949031" y="10466118"/>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Despliegue &amp; Empaquetado de releases</a:t>
            </a: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5949031"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3060051" y="1046611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Estrategia</a:t>
            </a:r>
          </a:p>
          <a:p>
            <a:pPr defTabSz="1097280" fontAlgn="base">
              <a:spcBef>
                <a:spcPct val="0"/>
              </a:spcBef>
              <a:spcAft>
                <a:spcPct val="0"/>
              </a:spcAft>
            </a:pPr>
            <a:r>
              <a:rPr lang="en-GB" altLang="en-US" sz="1400" b="1">
                <a:solidFill>
                  <a:schemeClr val="tx1"/>
                </a:solidFill>
                <a:latin typeface="Arial" panose="020B0604020202020204"/>
                <a:ea typeface="MS PGothic"/>
                <a:cs typeface="+mn-cs"/>
              </a:rPr>
              <a:t>Talent &amp; Knowledge</a:t>
            </a:r>
          </a:p>
        </p:txBody>
      </p:sp>
      <p:sp>
        <p:nvSpPr>
          <p:cNvPr id="108" name="Rectangle 491">
            <a:extLst>
              <a:ext uri="{FF2B5EF4-FFF2-40B4-BE49-F238E27FC236}">
                <a16:creationId xmlns:a16="http://schemas.microsoft.com/office/drawing/2014/main" id="{96805C4C-7A18-4F0B-AF0C-9BFA5146C73B}"/>
              </a:ext>
            </a:extLst>
          </p:cNvPr>
          <p:cNvSpPr>
            <a:spLocks noChangeArrowheads="1"/>
          </p:cNvSpPr>
          <p:nvPr/>
        </p:nvSpPr>
        <p:spPr bwMode="auto">
          <a:xfrm>
            <a:off x="8838007" y="825043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109" name="Rectangle 491">
            <a:extLst>
              <a:ext uri="{FF2B5EF4-FFF2-40B4-BE49-F238E27FC236}">
                <a16:creationId xmlns:a16="http://schemas.microsoft.com/office/drawing/2014/main" id="{36861C15-C146-4A50-BEBD-B5EAF3ACAB6D}"/>
              </a:ext>
            </a:extLst>
          </p:cNvPr>
          <p:cNvSpPr>
            <a:spLocks noChangeArrowheads="1"/>
          </p:cNvSpPr>
          <p:nvPr/>
        </p:nvSpPr>
        <p:spPr bwMode="auto">
          <a:xfrm>
            <a:off x="8838007"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Disponibilidad &amp; Ingeniería de confiabilidad del servicio (SRE)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3060053"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a:solidFill>
                  <a:srgbClr val="000000"/>
                </a:solidFill>
                <a:latin typeface="Arial"/>
                <a:ea typeface="MS PGothic"/>
                <a:cs typeface="Arial"/>
              </a:rPr>
              <a:t>Data Science </a:t>
            </a:r>
            <a:r>
              <a:rPr lang="en-GB" altLang="en-US" sz="1400" b="1">
                <a:latin typeface="Arial"/>
                <a:ea typeface="MS PGothic"/>
                <a:cs typeface="Arial"/>
              </a:rPr>
              <a:t>y</a:t>
            </a:r>
            <a:r>
              <a:rPr lang="en-GB" altLang="en-US" sz="1400" b="1" kern="0">
                <a:solidFill>
                  <a:srgbClr val="000000"/>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1722367" y="6016351"/>
            <a:ext cx="2572877" cy="973523"/>
          </a:xfrm>
          <a:prstGeom prst="rect">
            <a:avLst/>
          </a:prstGeom>
          <a:solidFill>
            <a:schemeClr val="accent1">
              <a:lumMod val="20000"/>
              <a:lumOff val="80000"/>
            </a:schemeClr>
          </a:solidFill>
          <a:ln>
            <a:solidFill>
              <a:schemeClr val="accent1"/>
            </a:solid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3060053" y="7135450"/>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5949031"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Integración QA &amp; testing de releases</a:t>
            </a:r>
          </a:p>
        </p:txBody>
      </p:sp>
      <p:sp>
        <p:nvSpPr>
          <p:cNvPr id="114" name="Rectangle 491">
            <a:extLst>
              <a:ext uri="{FF2B5EF4-FFF2-40B4-BE49-F238E27FC236}">
                <a16:creationId xmlns:a16="http://schemas.microsoft.com/office/drawing/2014/main" id="{12349EAF-8A3A-4E22-8115-8C4DEB08EA59}"/>
              </a:ext>
            </a:extLst>
          </p:cNvPr>
          <p:cNvSpPr>
            <a:spLocks noChangeArrowheads="1"/>
          </p:cNvSpPr>
          <p:nvPr/>
        </p:nvSpPr>
        <p:spPr bwMode="auto">
          <a:xfrm>
            <a:off x="8838007"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5931918" y="6020461"/>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4658613" y="713133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latin typeface="Arial"/>
                <a:ea typeface="MS PGothic"/>
                <a:cs typeface="Arial"/>
              </a:rPr>
              <a:t>Abastecimiento y gestión de Partners</a:t>
            </a:r>
          </a:p>
        </p:txBody>
      </p:sp>
      <p:sp>
        <p:nvSpPr>
          <p:cNvPr id="3" name="TextBox 2">
            <a:extLst>
              <a:ext uri="{FF2B5EF4-FFF2-40B4-BE49-F238E27FC236}">
                <a16:creationId xmlns:a16="http://schemas.microsoft.com/office/drawing/2014/main" id="{7C9A69CC-954F-4269-8A2C-CF90808D4286}"/>
              </a:ext>
            </a:extLst>
          </p:cNvPr>
          <p:cNvSpPr txBox="1"/>
          <p:nvPr/>
        </p:nvSpPr>
        <p:spPr>
          <a:xfrm>
            <a:off x="701192" y="2068872"/>
            <a:ext cx="2139488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Arial"/>
              </a:rPr>
              <a:t> A continuación se detallan los principales </a:t>
            </a:r>
            <a:r>
              <a:rPr lang="en-GB" b="1" dirty="0">
                <a:solidFill>
                  <a:srgbClr val="C00000"/>
                </a:solidFill>
                <a:cs typeface="Arial"/>
              </a:rPr>
              <a:t>procesos operacionales </a:t>
            </a:r>
            <a:r>
              <a:rPr lang="en-GB" dirty="0">
                <a:cs typeface="Arial"/>
              </a:rPr>
              <a:t>del servicio Go Cloud.</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Principales procesos operativos</a:t>
            </a:r>
          </a:p>
          <a:p>
            <a:pPr algn="l"/>
            <a:r>
              <a:rPr lang="en-GB" altLang="en-US" sz="2800" kern="1200" dirty="0">
                <a:solidFill>
                  <a:schemeClr val="tx1"/>
                </a:solidFill>
              </a:rPr>
              <a:t>Procesos operativos clave</a:t>
            </a:r>
            <a:endParaRPr lang="en-US" altLang="en-US" sz="2800" kern="1200" dirty="0">
              <a:solidFill>
                <a:schemeClr val="tx1"/>
              </a:solidFill>
            </a:endParaRPr>
          </a:p>
        </p:txBody>
      </p:sp>
      <p:sp>
        <p:nvSpPr>
          <p:cNvPr id="70" name="Rectangle 499">
            <a:extLst>
              <a:ext uri="{FF2B5EF4-FFF2-40B4-BE49-F238E27FC236}">
                <a16:creationId xmlns:a16="http://schemas.microsoft.com/office/drawing/2014/main" id="{E3161C0D-491A-4058-A840-A7284B21ABA1}"/>
              </a:ext>
            </a:extLst>
          </p:cNvPr>
          <p:cNvSpPr>
            <a:spLocks noChangeArrowheads="1"/>
          </p:cNvSpPr>
          <p:nvPr/>
        </p:nvSpPr>
        <p:spPr bwMode="auto">
          <a:xfrm>
            <a:off x="18687342" y="556858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latin typeface="Arial" panose="020B0604020202020204"/>
                <a:ea typeface="MS PGothic"/>
              </a:rPr>
              <a:t>Procesos definidos  en</a:t>
            </a:r>
          </a:p>
          <a:p>
            <a:pPr defTabSz="1097280" fontAlgn="base">
              <a:spcBef>
                <a:spcPct val="0"/>
              </a:spcBef>
              <a:spcAft>
                <a:spcPct val="0"/>
              </a:spcAft>
            </a:pPr>
            <a:r>
              <a:rPr lang="en-US" altLang="en-US" sz="1400" b="1">
                <a:latin typeface="Arial" panose="020B0604020202020204"/>
                <a:ea typeface="MS PGothic"/>
              </a:rPr>
              <a:t>Fase 1</a:t>
            </a:r>
          </a:p>
        </p:txBody>
      </p:sp>
      <p:sp>
        <p:nvSpPr>
          <p:cNvPr id="71" name="CuadroTexto 70">
            <a:extLst>
              <a:ext uri="{FF2B5EF4-FFF2-40B4-BE49-F238E27FC236}">
                <a16:creationId xmlns:a16="http://schemas.microsoft.com/office/drawing/2014/main" id="{F676AB65-77DB-4A78-A643-4620598C8FD4}"/>
              </a:ext>
            </a:extLst>
          </p:cNvPr>
          <p:cNvSpPr txBox="1"/>
          <p:nvPr/>
        </p:nvSpPr>
        <p:spPr>
          <a:xfrm>
            <a:off x="3368857" y="11838170"/>
            <a:ext cx="11777584" cy="369332"/>
          </a:xfrm>
          <a:prstGeom prst="rect">
            <a:avLst/>
          </a:prstGeom>
          <a:noFill/>
        </p:spPr>
        <p:txBody>
          <a:bodyPr wrap="none" rtlCol="0">
            <a:spAutoFit/>
          </a:bodyPr>
          <a:lstStyle/>
          <a:p>
            <a:r>
              <a:rPr lang="es-ES" sz="1800" dirty="0"/>
              <a:t>* En algún caso la definición de los procesos no se ha podido completar por falta de información. Tarea de Fase II</a:t>
            </a:r>
          </a:p>
        </p:txBody>
      </p:sp>
      <p:sp>
        <p:nvSpPr>
          <p:cNvPr id="4" name="Elipse 3">
            <a:extLst>
              <a:ext uri="{FF2B5EF4-FFF2-40B4-BE49-F238E27FC236}">
                <a16:creationId xmlns:a16="http://schemas.microsoft.com/office/drawing/2014/main" id="{BC09FDB8-7C50-4D82-BEE6-2D5AC402DF7B}"/>
              </a:ext>
            </a:extLst>
          </p:cNvPr>
          <p:cNvSpPr/>
          <p:nvPr/>
        </p:nvSpPr>
        <p:spPr>
          <a:xfrm>
            <a:off x="18543672" y="5400216"/>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5DB232DE-94AF-42DE-B97E-FC0F25A8A697}"/>
              </a:ext>
            </a:extLst>
          </p:cNvPr>
          <p:cNvSpPr/>
          <p:nvPr/>
        </p:nvSpPr>
        <p:spPr>
          <a:xfrm>
            <a:off x="11997877" y="6581001"/>
            <a:ext cx="388248" cy="553998"/>
          </a:xfrm>
          <a:prstGeom prst="rect">
            <a:avLst/>
          </a:prstGeom>
        </p:spPr>
        <p:txBody>
          <a:bodyPr wrap="none">
            <a:spAutoFit/>
          </a:bodyPr>
          <a:lstStyle/>
          <a:p>
            <a:r>
              <a:rPr lang="es-ES" dirty="0">
                <a:latin typeface="Times New Roman" panose="02020603050405020304" pitchFamily="18" charset="0"/>
              </a:rPr>
              <a:t> </a:t>
            </a:r>
            <a:r>
              <a:rPr lang="es-ES" dirty="0"/>
              <a:t> </a:t>
            </a:r>
          </a:p>
        </p:txBody>
      </p:sp>
      <p:sp>
        <p:nvSpPr>
          <p:cNvPr id="74" name="Elipse 73">
            <a:extLst>
              <a:ext uri="{FF2B5EF4-FFF2-40B4-BE49-F238E27FC236}">
                <a16:creationId xmlns:a16="http://schemas.microsoft.com/office/drawing/2014/main" id="{32FBA90B-B4B0-4DB9-9904-FEF2D6ECC6CE}"/>
              </a:ext>
            </a:extLst>
          </p:cNvPr>
          <p:cNvSpPr/>
          <p:nvPr/>
        </p:nvSpPr>
        <p:spPr>
          <a:xfrm>
            <a:off x="5829971" y="10315539"/>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5" name="Elipse 74">
            <a:extLst>
              <a:ext uri="{FF2B5EF4-FFF2-40B4-BE49-F238E27FC236}">
                <a16:creationId xmlns:a16="http://schemas.microsoft.com/office/drawing/2014/main" id="{F6A84FF0-A497-48AE-A35A-B9CE299D0C4D}"/>
              </a:ext>
            </a:extLst>
          </p:cNvPr>
          <p:cNvSpPr/>
          <p:nvPr/>
        </p:nvSpPr>
        <p:spPr>
          <a:xfrm>
            <a:off x="5822812" y="9148021"/>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6" name="Elipse 75">
            <a:extLst>
              <a:ext uri="{FF2B5EF4-FFF2-40B4-BE49-F238E27FC236}">
                <a16:creationId xmlns:a16="http://schemas.microsoft.com/office/drawing/2014/main" id="{D7F53372-1B9A-4A65-BDDD-28E16B34BF7C}"/>
              </a:ext>
            </a:extLst>
          </p:cNvPr>
          <p:cNvSpPr/>
          <p:nvPr/>
        </p:nvSpPr>
        <p:spPr>
          <a:xfrm>
            <a:off x="5831811" y="6980048"/>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7" name="Elipse 76">
            <a:extLst>
              <a:ext uri="{FF2B5EF4-FFF2-40B4-BE49-F238E27FC236}">
                <a16:creationId xmlns:a16="http://schemas.microsoft.com/office/drawing/2014/main" id="{1563E63D-4710-4352-A6DD-8D87570B2EC2}"/>
              </a:ext>
            </a:extLst>
          </p:cNvPr>
          <p:cNvSpPr/>
          <p:nvPr/>
        </p:nvSpPr>
        <p:spPr>
          <a:xfrm>
            <a:off x="8701755" y="5887243"/>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3830335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81" name="Rectangle 80">
            <a:extLst>
              <a:ext uri="{FF2B5EF4-FFF2-40B4-BE49-F238E27FC236}">
                <a16:creationId xmlns:a16="http://schemas.microsoft.com/office/drawing/2014/main" id="{8B5D7DE5-39DD-4D3A-92DC-44A3ECFC2C3A}"/>
              </a:ext>
            </a:extLst>
          </p:cNvPr>
          <p:cNvSpPr/>
          <p:nvPr/>
        </p:nvSpPr>
        <p:spPr>
          <a:xfrm>
            <a:off x="2743953" y="4544479"/>
            <a:ext cx="14815747" cy="7138499"/>
          </a:xfrm>
          <a:prstGeom prst="rect">
            <a:avLst/>
          </a:prstGeom>
          <a:solidFill>
            <a:schemeClr val="bg1">
              <a:lumMod val="95000"/>
              <a:alpha val="40000"/>
            </a:schemeClr>
          </a:solidFill>
          <a:ln w="25400" cap="flat" cmpd="sng" algn="ctr">
            <a:no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4641033" y="9361317"/>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5949031" y="7135450"/>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Desarrollo de releases</a:t>
            </a:r>
          </a:p>
        </p:txBody>
      </p:sp>
      <p:sp>
        <p:nvSpPr>
          <p:cNvPr id="84" name="Rectangle 491">
            <a:extLst>
              <a:ext uri="{FF2B5EF4-FFF2-40B4-BE49-F238E27FC236}">
                <a16:creationId xmlns:a16="http://schemas.microsoft.com/office/drawing/2014/main" id="{909AAAAF-6D9A-48C8-88F1-47AC1B9A9C3C}"/>
              </a:ext>
            </a:extLst>
          </p:cNvPr>
          <p:cNvSpPr>
            <a:spLocks noChangeArrowheads="1"/>
          </p:cNvSpPr>
          <p:nvPr/>
        </p:nvSpPr>
        <p:spPr bwMode="auto">
          <a:xfrm>
            <a:off x="8838007" y="10466118"/>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Formación &amp; Gestión del talento</a:t>
            </a: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5949031" y="4903089"/>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Diseño &amp; Arquitectura de servicios</a:t>
            </a:r>
            <a:endParaRPr lang="en-US" sz="1400" b="1">
              <a:solidFill>
                <a:schemeClr val="tx1"/>
              </a:solidFill>
              <a:latin typeface="Arial" panose="020B0604020202020204"/>
              <a:ea typeface="MS PGothic"/>
              <a:cs typeface="+mn-cs"/>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3060054"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solidFill>
                  <a:srgbClr val="000000">
                    <a:alpha val="40000"/>
                  </a:srgbClr>
                </a:solidFill>
                <a:latin typeface="Arial"/>
                <a:ea typeface="MS PGothic"/>
                <a:cs typeface="Arial"/>
              </a:rPr>
              <a:t>Tecnología Digital &amp; Estrategia de Servicios</a:t>
            </a:r>
            <a:endParaRPr lang="en-US" sz="1400" b="1">
              <a:solidFill>
                <a:srgbClr val="000000">
                  <a:alpha val="40000"/>
                </a:srgbClr>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4641033" y="10471153"/>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306005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la demanda</a:t>
            </a:r>
          </a:p>
        </p:txBody>
      </p:sp>
      <p:sp>
        <p:nvSpPr>
          <p:cNvPr id="89" name="Rectangle 510">
            <a:extLst>
              <a:ext uri="{FF2B5EF4-FFF2-40B4-BE49-F238E27FC236}">
                <a16:creationId xmlns:a16="http://schemas.microsoft.com/office/drawing/2014/main" id="{BA56629C-E960-41E3-BD0D-4D74F2400618}"/>
              </a:ext>
            </a:extLst>
          </p:cNvPr>
          <p:cNvSpPr>
            <a:spLocks noChangeArrowheads="1"/>
          </p:cNvSpPr>
          <p:nvPr/>
        </p:nvSpPr>
        <p:spPr bwMode="auto">
          <a:xfrm>
            <a:off x="8838007" y="6020461"/>
            <a:ext cx="2572877" cy="973523"/>
          </a:xfrm>
          <a:prstGeom prst="rect">
            <a:avLst/>
          </a:prstGeom>
          <a:solidFill>
            <a:schemeClr val="accent1">
              <a:lumMod val="20000"/>
              <a:lumOff val="80000"/>
              <a:alpha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rPr>
              <a:t>Aprovisionamiento de entornos de plataforma</a:t>
            </a:r>
            <a:endParaRPr lang="en-GB" altLang="en-US" sz="1400" b="1" dirty="0">
              <a:solidFill>
                <a:schemeClr val="tx1">
                  <a:alpha val="40000"/>
                </a:schemeClr>
              </a:solidFill>
              <a:latin typeface="Arial" panose="020B0604020202020204"/>
              <a:ea typeface="MS PGothic"/>
              <a:cs typeface="Arial"/>
            </a:endParaRPr>
          </a:p>
        </p:txBody>
      </p:sp>
      <p:sp>
        <p:nvSpPr>
          <p:cNvPr id="90" name="Rectangle 507">
            <a:extLst>
              <a:ext uri="{FF2B5EF4-FFF2-40B4-BE49-F238E27FC236}">
                <a16:creationId xmlns:a16="http://schemas.microsoft.com/office/drawing/2014/main" id="{F7D47B1B-6066-4A02-AC11-19D44C04A9C9}"/>
              </a:ext>
            </a:extLst>
          </p:cNvPr>
          <p:cNvSpPr>
            <a:spLocks noChangeArrowheads="1"/>
          </p:cNvSpPr>
          <p:nvPr/>
        </p:nvSpPr>
        <p:spPr bwMode="auto">
          <a:xfrm>
            <a:off x="8838007" y="7135450"/>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Aprovisionamiento de aplicación &amp; Datos</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1722367" y="934701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1722367" y="8241175"/>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4641033" y="8248713"/>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Oficina de gestión del Portfolio Cloud</a:t>
            </a:r>
            <a:endParaRPr lang="en-US" dirty="0">
              <a:solidFill>
                <a:srgbClr val="000000">
                  <a:alpha val="40000"/>
                </a:srgbClr>
              </a:solidFill>
            </a:endParaRPr>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1726984" y="4903089"/>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1732518" y="1046611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alpha val="40000"/>
                  </a:srgbClr>
                </a:solidFill>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465026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3060051" y="9360274"/>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4641033"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alpha val="40000"/>
                  </a:srgbClr>
                </a:solidFill>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1722367" y="713133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US" altLang="en-US" sz="1400" b="1">
                <a:solidFill>
                  <a:schemeClr val="tx1">
                    <a:alpha val="40000"/>
                  </a:schemeClr>
                </a:solidFill>
                <a:latin typeface="Arial" panose="020B0604020202020204"/>
                <a:ea typeface="MS PGothic"/>
                <a:cs typeface="+mn-cs"/>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4615958"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charset="-128"/>
              </a:rPr>
              <a:t>Governance</a:t>
            </a:r>
            <a:br>
              <a:rPr lang="en-GB" sz="1600" b="1" dirty="0">
                <a:solidFill>
                  <a:schemeClr val="bg1">
                    <a:alpha val="40000"/>
                  </a:schemeClr>
                </a:solidFill>
                <a:latin typeface="Arial" panose="020B0604020202020204"/>
                <a:ea typeface="MS PGothic" charset="-128"/>
              </a:rPr>
            </a:br>
            <a:r>
              <a:rPr lang="en-GB" sz="1600" b="1" dirty="0">
                <a:solidFill>
                  <a:schemeClr val="bg1">
                    <a:alpha val="40000"/>
                  </a:schemeClr>
                </a:solidFill>
                <a:latin typeface="Arial" panose="020B0604020202020204"/>
                <a:ea typeface="MS PGothic" charset="-128"/>
              </a:rPr>
              <a:t>&amp; Control</a:t>
            </a:r>
            <a:endParaRPr lang="en-US" sz="1600" b="1" dirty="0">
              <a:solidFill>
                <a:schemeClr val="bg1">
                  <a:alpha val="40000"/>
                </a:schemeClr>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1726984"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alpha val="40000"/>
                  </a:schemeClr>
                </a:solidFill>
                <a:latin typeface="Arial" panose="020B0604020202020204"/>
                <a:ea typeface="MS PGothic"/>
              </a:rPr>
              <a:t>Operaciones de servicio continuas</a:t>
            </a:r>
            <a:endParaRPr lang="en-US" dirty="0">
              <a:solidFill>
                <a:schemeClr val="bg1">
                  <a:alpha val="40000"/>
                </a:schemeClr>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5949031"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3060053" y="336697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a:cs typeface="Arial"/>
              </a:rPr>
              <a:t>Servicios de demanda ágiles</a:t>
            </a:r>
            <a:endParaRPr lang="en-GB" sz="1600" b="1" dirty="0">
              <a:solidFill>
                <a:schemeClr val="bg1">
                  <a:alpha val="40000"/>
                </a:schemeClr>
              </a:solidFill>
              <a:latin typeface="Arial" panose="020B0604020202020204"/>
              <a:ea typeface="MS PGothic" charset="-128"/>
              <a:cs typeface="Arial"/>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5949031" y="10466118"/>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Despliegue &amp; Empaquetado de releases</a:t>
            </a: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5949031"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3060051" y="10466118"/>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Estrategia</a:t>
            </a:r>
          </a:p>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Talent &amp; Knowledge</a:t>
            </a:r>
          </a:p>
        </p:txBody>
      </p:sp>
      <p:sp>
        <p:nvSpPr>
          <p:cNvPr id="108" name="Rectangle 491">
            <a:extLst>
              <a:ext uri="{FF2B5EF4-FFF2-40B4-BE49-F238E27FC236}">
                <a16:creationId xmlns:a16="http://schemas.microsoft.com/office/drawing/2014/main" id="{96805C4C-7A18-4F0B-AF0C-9BFA5146C73B}"/>
              </a:ext>
            </a:extLst>
          </p:cNvPr>
          <p:cNvSpPr>
            <a:spLocks noChangeArrowheads="1"/>
          </p:cNvSpPr>
          <p:nvPr/>
        </p:nvSpPr>
        <p:spPr bwMode="auto">
          <a:xfrm>
            <a:off x="8838007" y="8250439"/>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la Capacidad</a:t>
            </a:r>
          </a:p>
        </p:txBody>
      </p:sp>
      <p:sp>
        <p:nvSpPr>
          <p:cNvPr id="109" name="Rectangle 491">
            <a:extLst>
              <a:ext uri="{FF2B5EF4-FFF2-40B4-BE49-F238E27FC236}">
                <a16:creationId xmlns:a16="http://schemas.microsoft.com/office/drawing/2014/main" id="{36861C15-C146-4A50-BEBD-B5EAF3ACAB6D}"/>
              </a:ext>
            </a:extLst>
          </p:cNvPr>
          <p:cNvSpPr>
            <a:spLocks noChangeArrowheads="1"/>
          </p:cNvSpPr>
          <p:nvPr/>
        </p:nvSpPr>
        <p:spPr bwMode="auto">
          <a:xfrm>
            <a:off x="8838007" y="9360274"/>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Disponibilidad &amp; Ingeniería de confiabilidad del servicio (SRE)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3060053" y="825043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a:solidFill>
                  <a:srgbClr val="000000">
                    <a:alpha val="40000"/>
                  </a:srgbClr>
                </a:solidFill>
                <a:latin typeface="Arial"/>
                <a:ea typeface="MS PGothic"/>
                <a:cs typeface="Arial"/>
              </a:rPr>
              <a:t>Data Science </a:t>
            </a:r>
            <a:r>
              <a:rPr lang="en-GB" altLang="en-US" sz="1400" b="1">
                <a:solidFill>
                  <a:srgbClr val="000000">
                    <a:alpha val="40000"/>
                  </a:srgbClr>
                </a:solidFill>
                <a:latin typeface="Arial"/>
                <a:ea typeface="MS PGothic"/>
                <a:cs typeface="Arial"/>
              </a:rPr>
              <a:t>y</a:t>
            </a:r>
            <a:r>
              <a:rPr lang="en-GB" altLang="en-US" sz="1400" b="1" kern="0">
                <a:solidFill>
                  <a:srgbClr val="000000">
                    <a:alpha val="40000"/>
                  </a:srgbClr>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1722367" y="6016351"/>
            <a:ext cx="2572877" cy="973523"/>
          </a:xfrm>
          <a:prstGeom prst="rect">
            <a:avLst/>
          </a:prstGeom>
          <a:solidFill>
            <a:schemeClr val="accent1">
              <a:lumMod val="20000"/>
              <a:lumOff val="80000"/>
              <a:alpha val="4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3060053" y="7135450"/>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5949031"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Integración QA &amp; testing de releases</a:t>
            </a:r>
          </a:p>
        </p:txBody>
      </p:sp>
      <p:sp>
        <p:nvSpPr>
          <p:cNvPr id="114" name="Rectangle 491">
            <a:extLst>
              <a:ext uri="{FF2B5EF4-FFF2-40B4-BE49-F238E27FC236}">
                <a16:creationId xmlns:a16="http://schemas.microsoft.com/office/drawing/2014/main" id="{12349EAF-8A3A-4E22-8115-8C4DEB08EA59}"/>
              </a:ext>
            </a:extLst>
          </p:cNvPr>
          <p:cNvSpPr>
            <a:spLocks noChangeArrowheads="1"/>
          </p:cNvSpPr>
          <p:nvPr/>
        </p:nvSpPr>
        <p:spPr bwMode="auto">
          <a:xfrm>
            <a:off x="8838007" y="4903089"/>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Orquestación &amp; Accesos de servicios</a:t>
            </a: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5931918" y="6020461"/>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4658613" y="713133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alpha val="40000"/>
                  </a:srgbClr>
                </a:solidFill>
                <a:latin typeface="Arial"/>
                <a:ea typeface="MS PGothic"/>
                <a:cs typeface="Arial"/>
              </a:rPr>
              <a:t>Abastecimiento y gestión de Partners</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Principales procesos operativos</a:t>
            </a:r>
          </a:p>
          <a:p>
            <a:pPr algn="l"/>
            <a:r>
              <a:rPr lang="en-GB" altLang="en-US" sz="2800" kern="1200" dirty="0">
                <a:solidFill>
                  <a:schemeClr val="tx1"/>
                </a:solidFill>
              </a:rPr>
              <a:t>CI/CD de releases</a:t>
            </a:r>
            <a:endParaRPr lang="en-US" altLang="en-US" sz="2800" kern="1200" dirty="0">
              <a:solidFill>
                <a:schemeClr val="tx1"/>
              </a:solidFill>
            </a:endParaRPr>
          </a:p>
        </p:txBody>
      </p:sp>
      <p:sp>
        <p:nvSpPr>
          <p:cNvPr id="72" name="Rectangle 103">
            <a:extLst>
              <a:ext uri="{FF2B5EF4-FFF2-40B4-BE49-F238E27FC236}">
                <a16:creationId xmlns:a16="http://schemas.microsoft.com/office/drawing/2014/main" id="{B5B721D4-0245-4B94-AE1F-A05E315233B6}"/>
              </a:ext>
            </a:extLst>
          </p:cNvPr>
          <p:cNvSpPr/>
          <p:nvPr/>
        </p:nvSpPr>
        <p:spPr>
          <a:xfrm>
            <a:off x="8838007"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ea typeface="MS PGothic" charset="-128"/>
              </a:rPr>
              <a:t>Aprovisionamiento &amp; Ejecución Automática</a:t>
            </a:r>
            <a:endParaRPr lang="en-US" sz="1600" b="1" dirty="0">
              <a:solidFill>
                <a:schemeClr val="bg1">
                  <a:alpha val="40000"/>
                </a:schemeClr>
              </a:solidFill>
              <a:ea typeface="MS PGothic" charset="-128"/>
            </a:endParaRPr>
          </a:p>
        </p:txBody>
      </p:sp>
      <p:sp>
        <p:nvSpPr>
          <p:cNvPr id="67" name="Rounded Rectangle 82">
            <a:extLst>
              <a:ext uri="{FF2B5EF4-FFF2-40B4-BE49-F238E27FC236}">
                <a16:creationId xmlns:a16="http://schemas.microsoft.com/office/drawing/2014/main" id="{A60451F1-8A5D-4681-9B6E-181A0D759ECD}"/>
              </a:ext>
            </a:extLst>
          </p:cNvPr>
          <p:cNvSpPr/>
          <p:nvPr/>
        </p:nvSpPr>
        <p:spPr>
          <a:xfrm>
            <a:off x="18543672" y="7691535"/>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68" name="Rectangle 499">
            <a:extLst>
              <a:ext uri="{FF2B5EF4-FFF2-40B4-BE49-F238E27FC236}">
                <a16:creationId xmlns:a16="http://schemas.microsoft.com/office/drawing/2014/main" id="{CF5CB1E2-D20E-4732-928D-77BBA9AB7D17}"/>
              </a:ext>
            </a:extLst>
          </p:cNvPr>
          <p:cNvSpPr>
            <a:spLocks noChangeArrowheads="1"/>
          </p:cNvSpPr>
          <p:nvPr/>
        </p:nvSpPr>
        <p:spPr bwMode="auto">
          <a:xfrm>
            <a:off x="18687341" y="802187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defRPr/>
            </a:pPr>
            <a:r>
              <a:rPr lang="en-US" altLang="en-US" sz="1400" b="1">
                <a:solidFill>
                  <a:srgbClr val="000000"/>
                </a:solidFill>
                <a:latin typeface="Arial"/>
                <a:ea typeface="MS PGothic"/>
                <a:cs typeface="Arial"/>
              </a:rPr>
              <a:t>No Aplica a procesos en Santander España</a:t>
            </a:r>
          </a:p>
        </p:txBody>
      </p:sp>
      <p:sp>
        <p:nvSpPr>
          <p:cNvPr id="70" name="Rectangle 499">
            <a:extLst>
              <a:ext uri="{FF2B5EF4-FFF2-40B4-BE49-F238E27FC236}">
                <a16:creationId xmlns:a16="http://schemas.microsoft.com/office/drawing/2014/main" id="{6E7BD291-63B1-437B-B7E3-7F818C15ABB9}"/>
              </a:ext>
            </a:extLst>
          </p:cNvPr>
          <p:cNvSpPr>
            <a:spLocks noChangeArrowheads="1"/>
          </p:cNvSpPr>
          <p:nvPr/>
        </p:nvSpPr>
        <p:spPr bwMode="auto">
          <a:xfrm>
            <a:off x="18687341" y="6793253"/>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latin typeface="Arial" panose="020B0604020202020204"/>
                <a:ea typeface="MS PGothic"/>
                <a:cs typeface="+mn-cs"/>
              </a:rPr>
              <a:t>Procesos a definir en </a:t>
            </a:r>
            <a:endParaRPr lang="en-US" altLang="en-US" sz="1400" b="1">
              <a:latin typeface="Arial" panose="020B0604020202020204"/>
              <a:ea typeface="MS PGothic"/>
            </a:endParaRPr>
          </a:p>
          <a:p>
            <a:pPr defTabSz="1097280" fontAlgn="base">
              <a:spcBef>
                <a:spcPct val="0"/>
              </a:spcBef>
              <a:spcAft>
                <a:spcPct val="0"/>
              </a:spcAft>
            </a:pPr>
            <a:r>
              <a:rPr lang="en-US" altLang="en-US" sz="1400" b="1">
                <a:latin typeface="Arial" panose="020B0604020202020204"/>
                <a:ea typeface="MS PGothic"/>
              </a:rPr>
              <a:t>Fase 2</a:t>
            </a:r>
            <a:endParaRPr lang="en-US" altLang="en-US" sz="1400" b="1">
              <a:latin typeface="Arial" panose="020B0604020202020204"/>
              <a:cs typeface="+mn-cs"/>
            </a:endParaRPr>
          </a:p>
        </p:txBody>
      </p:sp>
      <p:sp>
        <p:nvSpPr>
          <p:cNvPr id="71" name="Rectangle 499">
            <a:extLst>
              <a:ext uri="{FF2B5EF4-FFF2-40B4-BE49-F238E27FC236}">
                <a16:creationId xmlns:a16="http://schemas.microsoft.com/office/drawing/2014/main" id="{99422EED-9D1D-4511-AF12-6ADBA6DBD082}"/>
              </a:ext>
            </a:extLst>
          </p:cNvPr>
          <p:cNvSpPr>
            <a:spLocks noChangeArrowheads="1"/>
          </p:cNvSpPr>
          <p:nvPr/>
        </p:nvSpPr>
        <p:spPr bwMode="auto">
          <a:xfrm>
            <a:off x="18687342" y="556858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latin typeface="Arial" panose="020B0604020202020204"/>
                <a:ea typeface="MS PGothic"/>
              </a:rPr>
              <a:t>Procesos definidos  en</a:t>
            </a:r>
          </a:p>
          <a:p>
            <a:pPr defTabSz="1097280" fontAlgn="base">
              <a:spcBef>
                <a:spcPct val="0"/>
              </a:spcBef>
              <a:spcAft>
                <a:spcPct val="0"/>
              </a:spcAft>
            </a:pPr>
            <a:r>
              <a:rPr lang="en-US" altLang="en-US" sz="1400" b="1">
                <a:latin typeface="Arial" panose="020B0604020202020204"/>
                <a:ea typeface="MS PGothic"/>
              </a:rPr>
              <a:t>Fase 1</a:t>
            </a:r>
          </a:p>
        </p:txBody>
      </p:sp>
      <p:sp>
        <p:nvSpPr>
          <p:cNvPr id="73" name="Elipse 72">
            <a:extLst>
              <a:ext uri="{FF2B5EF4-FFF2-40B4-BE49-F238E27FC236}">
                <a16:creationId xmlns:a16="http://schemas.microsoft.com/office/drawing/2014/main" id="{9E054390-C14E-4DA0-9A6F-C8CB196BCFB6}"/>
              </a:ext>
            </a:extLst>
          </p:cNvPr>
          <p:cNvSpPr/>
          <p:nvPr/>
        </p:nvSpPr>
        <p:spPr>
          <a:xfrm>
            <a:off x="18543672" y="5400216"/>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4" name="Elipse 73">
            <a:extLst>
              <a:ext uri="{FF2B5EF4-FFF2-40B4-BE49-F238E27FC236}">
                <a16:creationId xmlns:a16="http://schemas.microsoft.com/office/drawing/2014/main" id="{69B1A9C6-3C18-4184-9609-FF89A548D67E}"/>
              </a:ext>
            </a:extLst>
          </p:cNvPr>
          <p:cNvSpPr/>
          <p:nvPr/>
        </p:nvSpPr>
        <p:spPr>
          <a:xfrm>
            <a:off x="5829971" y="10315539"/>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5" name="Elipse 74">
            <a:extLst>
              <a:ext uri="{FF2B5EF4-FFF2-40B4-BE49-F238E27FC236}">
                <a16:creationId xmlns:a16="http://schemas.microsoft.com/office/drawing/2014/main" id="{DA8E2313-9E84-401C-8095-1B47B50382C6}"/>
              </a:ext>
            </a:extLst>
          </p:cNvPr>
          <p:cNvSpPr/>
          <p:nvPr/>
        </p:nvSpPr>
        <p:spPr>
          <a:xfrm>
            <a:off x="5822812" y="9148021"/>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6" name="Elipse 75">
            <a:extLst>
              <a:ext uri="{FF2B5EF4-FFF2-40B4-BE49-F238E27FC236}">
                <a16:creationId xmlns:a16="http://schemas.microsoft.com/office/drawing/2014/main" id="{D7E91F0F-8B8C-4760-AE1B-196233105044}"/>
              </a:ext>
            </a:extLst>
          </p:cNvPr>
          <p:cNvSpPr/>
          <p:nvPr/>
        </p:nvSpPr>
        <p:spPr>
          <a:xfrm>
            <a:off x="5831811" y="6980048"/>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8633877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1754326"/>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n-US" altLang="en-US" sz="4000" kern="1200" dirty="0">
              <a:solidFill>
                <a:srgbClr val="C00000"/>
              </a:solidFill>
              <a:latin typeface="IBM Plex Sans" panose="020B0503050203000203" pitchFamily="34" charset="77"/>
            </a:endParaRPr>
          </a:p>
        </p:txBody>
      </p:sp>
      <p:sp>
        <p:nvSpPr>
          <p:cNvPr id="25" name="Rectangle 24">
            <a:extLst>
              <a:ext uri="{FF2B5EF4-FFF2-40B4-BE49-F238E27FC236}">
                <a16:creationId xmlns:a16="http://schemas.microsoft.com/office/drawing/2014/main" id="{AF0FFEF6-9DA4-4CB1-A9CE-759B657D4B09}"/>
              </a:ext>
            </a:extLst>
          </p:cNvPr>
          <p:cNvSpPr/>
          <p:nvPr/>
        </p:nvSpPr>
        <p:spPr bwMode="auto">
          <a:xfrm>
            <a:off x="563153" y="1808121"/>
            <a:ext cx="23225760" cy="1896342"/>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26" name="Rectangle: Diagonal Corners Snipped 25">
            <a:extLst>
              <a:ext uri="{FF2B5EF4-FFF2-40B4-BE49-F238E27FC236}">
                <a16:creationId xmlns:a16="http://schemas.microsoft.com/office/drawing/2014/main" id="{80C9FB52-201F-4064-9CF6-97890002C118}"/>
              </a:ext>
            </a:extLst>
          </p:cNvPr>
          <p:cNvSpPr/>
          <p:nvPr/>
        </p:nvSpPr>
        <p:spPr>
          <a:xfrm>
            <a:off x="563153" y="3801678"/>
            <a:ext cx="23225760" cy="7235977"/>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27" name="Content Placeholder 2">
            <a:extLst>
              <a:ext uri="{FF2B5EF4-FFF2-40B4-BE49-F238E27FC236}">
                <a16:creationId xmlns:a16="http://schemas.microsoft.com/office/drawing/2014/main" id="{9B54C4E6-8E1F-4BE2-9682-ED825E1D490A}"/>
              </a:ext>
            </a:extLst>
          </p:cNvPr>
          <p:cNvSpPr txBox="1">
            <a:spLocks/>
          </p:cNvSpPr>
          <p:nvPr/>
        </p:nvSpPr>
        <p:spPr bwMode="auto">
          <a:xfrm>
            <a:off x="12065122" y="3846423"/>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Actividades:</a:t>
            </a:r>
          </a:p>
          <a:p>
            <a:pPr marL="685800" indent="-685800"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Analizar los requerimientos del servicio</a:t>
            </a:r>
          </a:p>
          <a:p>
            <a:pPr marL="685800" indent="-685800" defTabSz="2438389">
              <a:spcBef>
                <a:spcPts val="0"/>
              </a:spcBef>
              <a:buClrTx/>
              <a:buAutoNum type="arabicPeriod"/>
              <a:defRPr/>
            </a:pPr>
            <a:r>
              <a:rPr lang="es-ES_tradnl" sz="2600">
                <a:solidFill>
                  <a:srgbClr val="000000"/>
                </a:solidFill>
                <a:latin typeface="IBM Plex Sans Light"/>
                <a:ea typeface="MS PGothic"/>
                <a:cs typeface="Arial"/>
              </a:rPr>
              <a:t>Diseñar los componentes o el servicio</a:t>
            </a:r>
          </a:p>
          <a:p>
            <a:pPr marL="685800" indent="-685800"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Desarrollar los scripts de test unitarios</a:t>
            </a:r>
          </a:p>
          <a:p>
            <a:pPr marL="685800" indent="-685800"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Codificar los servicios y componentes</a:t>
            </a:r>
          </a:p>
          <a:p>
            <a:pPr marL="685800" indent="-685800" defTabSz="2438389">
              <a:spcBef>
                <a:spcPts val="0"/>
              </a:spcBef>
              <a:buClrTx/>
              <a:buAutoNum type="arabicPeriod"/>
              <a:defRPr/>
            </a:pPr>
            <a:r>
              <a:rPr lang="es-ES_tradnl" sz="2600">
                <a:solidFill>
                  <a:srgbClr val="000000"/>
                </a:solidFill>
                <a:latin typeface="IBM Plex Sans Light"/>
                <a:ea typeface="MS PGothic"/>
                <a:cs typeface="Arial"/>
              </a:rPr>
              <a:t>Test unitarios y depurar los componentes o servicios compilados</a:t>
            </a:r>
          </a:p>
          <a:p>
            <a:pPr marL="685800" indent="-685800"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Versionar los servicios o componentes</a:t>
            </a:r>
          </a:p>
          <a:p>
            <a:pPr marL="685800" indent="-685800" defTabSz="2438389">
              <a:spcBef>
                <a:spcPts val="0"/>
              </a:spcBef>
              <a:buClr>
                <a:srgbClr val="000000"/>
              </a:buClr>
              <a:buFont typeface="Wingdings" pitchFamily="2" charset="2"/>
              <a:buAutoNum type="arabicPeriod"/>
              <a:defRPr/>
            </a:pPr>
            <a:endParaRPr lang="en-US" sz="2800">
              <a:latin typeface="IBM Plex Sans Light"/>
            </a:endParaRPr>
          </a:p>
          <a:p>
            <a:pPr marL="685800" indent="-685800" defTabSz="2438389">
              <a:spcBef>
                <a:spcPts val="0"/>
              </a:spcBef>
              <a:buClr>
                <a:srgbClr val="000000"/>
              </a:buClr>
              <a:buFont typeface="Wingdings" pitchFamily="2" charset="2"/>
              <a:buAutoNum type="arabicPeriod"/>
              <a:defRPr/>
            </a:pPr>
            <a:endParaRPr lang="en-US" sz="2800">
              <a:latin typeface="IBM Plex Sans Light"/>
            </a:endParaRPr>
          </a:p>
        </p:txBody>
      </p:sp>
      <p:sp>
        <p:nvSpPr>
          <p:cNvPr id="28" name="TextBox 27">
            <a:extLst>
              <a:ext uri="{FF2B5EF4-FFF2-40B4-BE49-F238E27FC236}">
                <a16:creationId xmlns:a16="http://schemas.microsoft.com/office/drawing/2014/main" id="{2E3B7E7A-219A-4211-9A30-04F528012511}"/>
              </a:ext>
            </a:extLst>
          </p:cNvPr>
          <p:cNvSpPr txBox="1"/>
          <p:nvPr/>
        </p:nvSpPr>
        <p:spPr>
          <a:xfrm>
            <a:off x="646445" y="1885328"/>
            <a:ext cx="18281398" cy="954107"/>
          </a:xfrm>
          <a:prstGeom prst="rect">
            <a:avLst/>
          </a:prstGeom>
          <a:noFill/>
        </p:spPr>
        <p:txBody>
          <a:bodyPr wrap="square" rtlCol="0" anchor="t">
            <a:spAutoFit/>
          </a:bodyPr>
          <a:lstStyle/>
          <a:p>
            <a:pPr algn="l" defTabSz="1214591">
              <a:defRPr/>
            </a:pPr>
            <a:r>
              <a:rPr lang="es-ES_tradnl" sz="2800" b="1" dirty="0">
                <a:solidFill>
                  <a:srgbClr val="FFFFFF"/>
                </a:solidFill>
                <a:latin typeface="IBM Plex Sans Light"/>
                <a:ea typeface="Helvetica Neue Light" charset="0"/>
                <a:cs typeface="Helvetica Neue Light" charset="0"/>
              </a:rPr>
              <a:t>Definición:</a:t>
            </a:r>
            <a:r>
              <a:rPr lang="es-ES_tradnl" sz="2800" dirty="0">
                <a:solidFill>
                  <a:srgbClr val="FFFFFF"/>
                </a:solidFill>
                <a:latin typeface="IBM Plex Sans Light"/>
                <a:ea typeface="Helvetica Neue Light" charset="0"/>
                <a:cs typeface="Helvetica Neue Light" charset="0"/>
              </a:rPr>
              <a:t> El proceso de desarrollar nuevos servicios &amp; aplicaciones en la plataforma cloud basados en Agile,  métodos de desarrollo iterativo</a:t>
            </a:r>
          </a:p>
        </p:txBody>
      </p:sp>
      <p:pic>
        <p:nvPicPr>
          <p:cNvPr id="29" name="Picture 4" descr="Imagen relacionada">
            <a:extLst>
              <a:ext uri="{FF2B5EF4-FFF2-40B4-BE49-F238E27FC236}">
                <a16:creationId xmlns:a16="http://schemas.microsoft.com/office/drawing/2014/main" id="{CE95BDD5-C883-4F24-BA07-5A8AEE9EE677}"/>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1657121" y="1908543"/>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7408206-CE88-4EC4-B536-99B2317CE590}"/>
              </a:ext>
            </a:extLst>
          </p:cNvPr>
          <p:cNvSpPr/>
          <p:nvPr/>
        </p:nvSpPr>
        <p:spPr>
          <a:xfrm>
            <a:off x="629129" y="3846425"/>
            <a:ext cx="11435993" cy="2585323"/>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Objetivos:</a:t>
            </a:r>
          </a:p>
          <a:p>
            <a:pPr marL="571511" indent="-571511" algn="l" defTabSz="1214591">
              <a:buFont typeface="Arial" panose="020B0604020202020204" pitchFamily="34" charset="0"/>
              <a:buChar char="•"/>
              <a:defRPr/>
            </a:pPr>
            <a:r>
              <a:rPr lang="es-ES_tradnl" sz="2600" dirty="0">
                <a:latin typeface="IBM Plex Sans Light"/>
                <a:ea typeface="MS PGothic"/>
                <a:cs typeface="Arial"/>
              </a:rPr>
              <a:t>Desarrollar servicios o componentes de aplicaciones de forma iterativa</a:t>
            </a:r>
          </a:p>
          <a:p>
            <a:pPr marL="571511" indent="-571511" algn="l" defTabSz="1214591">
              <a:buFont typeface="Arial" panose="020B0604020202020204" pitchFamily="34" charset="0"/>
              <a:buChar char="•"/>
              <a:defRPr/>
            </a:pPr>
            <a:r>
              <a:rPr lang="es-ES_tradnl" sz="2600" dirty="0">
                <a:latin typeface="IBM Plex Sans Light"/>
                <a:ea typeface="MS PGothic"/>
                <a:cs typeface="Arial"/>
              </a:rPr>
              <a:t>Validar que el servicio o la aplicación cumple con los requisitos</a:t>
            </a:r>
          </a:p>
          <a:p>
            <a:pPr marL="571511" indent="-571511" algn="l" defTabSz="1214591">
              <a:buFont typeface="Arial" panose="020B0604020202020204" pitchFamily="34" charset="0"/>
              <a:buChar char="•"/>
              <a:defRPr/>
            </a:pPr>
            <a:r>
              <a:rPr lang="es-ES_tradnl" sz="2600" dirty="0">
                <a:latin typeface="IBM Plex Sans Light"/>
                <a:ea typeface="MS PGothic"/>
                <a:cs typeface="Arial"/>
              </a:rPr>
              <a:t>Controlar el código fuente</a:t>
            </a:r>
            <a:endParaRPr lang="en-US" sz="2600" dirty="0">
              <a:latin typeface="IBM Plex Sans Light"/>
              <a:ea typeface="MS PGothic"/>
              <a:cs typeface="Arial"/>
            </a:endParaRPr>
          </a:p>
          <a:p>
            <a:pPr marL="571511" indent="-571511" defTabSz="1214591">
              <a:buFont typeface="Arial" panose="020B0604020202020204" pitchFamily="34" charset="0"/>
              <a:buChar char="•"/>
              <a:defRPr/>
            </a:pPr>
            <a:endParaRPr lang="en-US" sz="2800" dirty="0">
              <a:latin typeface="IBM Plex Sans Light"/>
              <a:ea typeface="MS PGothic"/>
              <a:cs typeface="Arial"/>
            </a:endParaRPr>
          </a:p>
          <a:p>
            <a:pPr marL="571511" indent="-571511" defTabSz="1214591">
              <a:buFont typeface="Arial" panose="020B0604020202020204" pitchFamily="34" charset="0"/>
              <a:buChar char="•"/>
              <a:defRPr/>
            </a:pPr>
            <a:endParaRPr lang="en-US" sz="2800" dirty="0">
              <a:latin typeface="IBM Plex Sans Light"/>
              <a:ea typeface="MS PGothic"/>
              <a:cs typeface="Arial"/>
            </a:endParaRPr>
          </a:p>
        </p:txBody>
      </p:sp>
      <p:sp>
        <p:nvSpPr>
          <p:cNvPr id="31" name="Rectangle 30">
            <a:extLst>
              <a:ext uri="{FF2B5EF4-FFF2-40B4-BE49-F238E27FC236}">
                <a16:creationId xmlns:a16="http://schemas.microsoft.com/office/drawing/2014/main" id="{86A22D35-D28D-4730-B035-2645BFAB91ED}"/>
              </a:ext>
            </a:extLst>
          </p:cNvPr>
          <p:cNvSpPr/>
          <p:nvPr/>
        </p:nvSpPr>
        <p:spPr>
          <a:xfrm>
            <a:off x="12120254" y="7119342"/>
            <a:ext cx="11435993" cy="2123658"/>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Continuos Integration en infraestructura cloud híbrida</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Promover los métodos y las herramientas de desarrollo Agile</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Promover un IDE moderno y software de gestión de código</a:t>
            </a:r>
          </a:p>
          <a:p>
            <a:pPr marL="455939" indent="-455939" algn="l" defTabSz="1214591">
              <a:buFont typeface="Arial" panose="020B0604020202020204" pitchFamily="34" charset="0"/>
              <a:buChar char="•"/>
              <a:defRPr/>
            </a:pPr>
            <a:r>
              <a:rPr lang="es-ES_tradnl" sz="2600" kern="1200" dirty="0">
                <a:latin typeface="IBM Plex Sans Light"/>
                <a:ea typeface="MS PGothic"/>
                <a:cs typeface="Arial"/>
              </a:rPr>
              <a:t>Promover herramientas de desarrollo DevOps  y de gestión de releases</a:t>
            </a:r>
          </a:p>
        </p:txBody>
      </p:sp>
      <p:sp>
        <p:nvSpPr>
          <p:cNvPr id="32" name="Content Placeholder 2">
            <a:extLst>
              <a:ext uri="{FF2B5EF4-FFF2-40B4-BE49-F238E27FC236}">
                <a16:creationId xmlns:a16="http://schemas.microsoft.com/office/drawing/2014/main" id="{C7FA5148-30D3-44C1-A450-9DD81110D28B}"/>
              </a:ext>
            </a:extLst>
          </p:cNvPr>
          <p:cNvSpPr txBox="1">
            <a:spLocks/>
          </p:cNvSpPr>
          <p:nvPr/>
        </p:nvSpPr>
        <p:spPr bwMode="auto">
          <a:xfrm>
            <a:off x="624934" y="5779054"/>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solidFill>
                  <a:srgbClr val="000000"/>
                </a:solidFill>
                <a:latin typeface="IBM Plex Sans Light"/>
                <a:ea typeface="Helvetica Neue Light" charset="0"/>
              </a:rPr>
              <a:t>Resultados:</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Número de componentes testeados unitariamente desarrollados en un sprint</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Velocidad en el desarrollo de código</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Scripts de test unitarios desarrollados</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Scripts de test unitarios ejecutados y registrados</a:t>
            </a:r>
            <a:endParaRPr lang="en-US" sz="2800">
              <a:latin typeface="IBM Plex Sans"/>
            </a:endParaRPr>
          </a:p>
          <a:p>
            <a:pPr marL="513090" indent="-513090" defTabSz="1214591" eaLnBrk="1" hangingPunct="1">
              <a:spcBef>
                <a:spcPts val="0"/>
              </a:spcBef>
              <a:buClr>
                <a:srgbClr val="000000"/>
              </a:buClr>
              <a:buFont typeface="Arial" panose="020B0604020202020204" pitchFamily="34" charset="0"/>
              <a:buChar char="•"/>
              <a:defRPr/>
            </a:pPr>
            <a:endParaRPr lang="en-US" sz="2800">
              <a:latin typeface="IBM Plex Sans"/>
            </a:endParaRPr>
          </a:p>
          <a:p>
            <a:pPr marL="0" indent="0" defTabSz="1214591" eaLnBrk="1" hangingPunct="1">
              <a:spcBef>
                <a:spcPts val="0"/>
              </a:spcBef>
              <a:buClr>
                <a:srgbClr val="000000"/>
              </a:buClr>
              <a:buNone/>
              <a:defRPr/>
            </a:pPr>
            <a:endParaRPr lang="en-US" sz="2800">
              <a:latin typeface="IBM Plex Sans"/>
            </a:endParaRPr>
          </a:p>
        </p:txBody>
      </p:sp>
      <p:sp>
        <p:nvSpPr>
          <p:cNvPr id="33" name="Rectangle 32">
            <a:extLst>
              <a:ext uri="{FF2B5EF4-FFF2-40B4-BE49-F238E27FC236}">
                <a16:creationId xmlns:a16="http://schemas.microsoft.com/office/drawing/2014/main" id="{589189CC-CD4F-4C7F-8B12-D9E71B97D7DA}"/>
              </a:ext>
            </a:extLst>
          </p:cNvPr>
          <p:cNvSpPr/>
          <p:nvPr/>
        </p:nvSpPr>
        <p:spPr bwMode="auto">
          <a:xfrm>
            <a:off x="563153" y="11161017"/>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55" name="Rectangle 54">
            <a:extLst>
              <a:ext uri="{FF2B5EF4-FFF2-40B4-BE49-F238E27FC236}">
                <a16:creationId xmlns:a16="http://schemas.microsoft.com/office/drawing/2014/main" id="{C7969385-6C63-FD47-8981-AC669990F37D}"/>
              </a:ext>
            </a:extLst>
          </p:cNvPr>
          <p:cNvSpPr/>
          <p:nvPr/>
        </p:nvSpPr>
        <p:spPr>
          <a:xfrm>
            <a:off x="8614764" y="120174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56" name="Rectangle 55">
            <a:extLst>
              <a:ext uri="{FF2B5EF4-FFF2-40B4-BE49-F238E27FC236}">
                <a16:creationId xmlns:a16="http://schemas.microsoft.com/office/drawing/2014/main" id="{45AE1B5A-FFFD-DB4D-B7C3-A533B743E047}"/>
              </a:ext>
            </a:extLst>
          </p:cNvPr>
          <p:cNvSpPr/>
          <p:nvPr/>
        </p:nvSpPr>
        <p:spPr>
          <a:xfrm>
            <a:off x="10017213" y="120174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57" name="Rectangle 56">
            <a:extLst>
              <a:ext uri="{FF2B5EF4-FFF2-40B4-BE49-F238E27FC236}">
                <a16:creationId xmlns:a16="http://schemas.microsoft.com/office/drawing/2014/main" id="{5FF75EAF-E81D-DA4B-A78D-C65269048FFC}"/>
              </a:ext>
            </a:extLst>
          </p:cNvPr>
          <p:cNvSpPr/>
          <p:nvPr/>
        </p:nvSpPr>
        <p:spPr>
          <a:xfrm>
            <a:off x="11285928" y="1204013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58" name="Rectangle 57">
            <a:extLst>
              <a:ext uri="{FF2B5EF4-FFF2-40B4-BE49-F238E27FC236}">
                <a16:creationId xmlns:a16="http://schemas.microsoft.com/office/drawing/2014/main" id="{2C347958-167E-194D-B115-A61B223F0ACA}"/>
              </a:ext>
            </a:extLst>
          </p:cNvPr>
          <p:cNvSpPr/>
          <p:nvPr/>
        </p:nvSpPr>
        <p:spPr>
          <a:xfrm>
            <a:off x="14160884" y="1203363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59" name="Rectangle: Rounded Corners 55">
            <a:extLst>
              <a:ext uri="{FF2B5EF4-FFF2-40B4-BE49-F238E27FC236}">
                <a16:creationId xmlns:a16="http://schemas.microsoft.com/office/drawing/2014/main" id="{C4D3EDB4-10DF-7849-A491-3F2C5A69E438}"/>
              </a:ext>
            </a:extLst>
          </p:cNvPr>
          <p:cNvSpPr/>
          <p:nvPr/>
        </p:nvSpPr>
        <p:spPr>
          <a:xfrm>
            <a:off x="12630342" y="112834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60" name="Graphic 59" descr="Money">
            <a:extLst>
              <a:ext uri="{FF2B5EF4-FFF2-40B4-BE49-F238E27FC236}">
                <a16:creationId xmlns:a16="http://schemas.microsoft.com/office/drawing/2014/main" id="{584DEEFA-B533-D646-B9EA-97D7F62324D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409622"/>
            <a:ext cx="636080" cy="636080"/>
          </a:xfrm>
          <a:prstGeom prst="rect">
            <a:avLst/>
          </a:prstGeom>
        </p:spPr>
      </p:pic>
      <p:pic>
        <p:nvPicPr>
          <p:cNvPr id="61" name="Graphic 60" descr="Handshake">
            <a:extLst>
              <a:ext uri="{FF2B5EF4-FFF2-40B4-BE49-F238E27FC236}">
                <a16:creationId xmlns:a16="http://schemas.microsoft.com/office/drawing/2014/main" id="{1BCE5DD0-37B1-DA44-AAAC-E56D558CC19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409622"/>
            <a:ext cx="636080" cy="636080"/>
          </a:xfrm>
          <a:prstGeom prst="rect">
            <a:avLst/>
          </a:prstGeom>
        </p:spPr>
      </p:pic>
      <p:pic>
        <p:nvPicPr>
          <p:cNvPr id="62" name="Picture 61">
            <a:extLst>
              <a:ext uri="{FF2B5EF4-FFF2-40B4-BE49-F238E27FC236}">
                <a16:creationId xmlns:a16="http://schemas.microsoft.com/office/drawing/2014/main" id="{D4FC4879-3F14-604D-8CDE-04C3B6985F6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475897"/>
            <a:ext cx="482217" cy="503530"/>
          </a:xfrm>
          <a:prstGeom prst="rect">
            <a:avLst/>
          </a:prstGeom>
        </p:spPr>
      </p:pic>
      <p:pic>
        <p:nvPicPr>
          <p:cNvPr id="63" name="Picture 62">
            <a:extLst>
              <a:ext uri="{FF2B5EF4-FFF2-40B4-BE49-F238E27FC236}">
                <a16:creationId xmlns:a16="http://schemas.microsoft.com/office/drawing/2014/main" id="{C91532E0-765E-DC44-960D-56D763568A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392236"/>
            <a:ext cx="748128" cy="670858"/>
          </a:xfrm>
          <a:prstGeom prst="rect">
            <a:avLst/>
          </a:prstGeom>
        </p:spPr>
      </p:pic>
      <p:pic>
        <p:nvPicPr>
          <p:cNvPr id="69" name="Graphic 68" descr="Head with Gears">
            <a:extLst>
              <a:ext uri="{FF2B5EF4-FFF2-40B4-BE49-F238E27FC236}">
                <a16:creationId xmlns:a16="http://schemas.microsoft.com/office/drawing/2014/main" id="{01933388-DAA7-B946-80EA-CFC3246ABEC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409622"/>
            <a:ext cx="636080" cy="636080"/>
          </a:xfrm>
          <a:prstGeom prst="rect">
            <a:avLst/>
          </a:prstGeom>
        </p:spPr>
      </p:pic>
      <p:sp>
        <p:nvSpPr>
          <p:cNvPr id="70" name="Rectangle 69">
            <a:extLst>
              <a:ext uri="{FF2B5EF4-FFF2-40B4-BE49-F238E27FC236}">
                <a16:creationId xmlns:a16="http://schemas.microsoft.com/office/drawing/2014/main" id="{723B2CB5-D08B-4548-A61B-564DA897865F}"/>
              </a:ext>
            </a:extLst>
          </p:cNvPr>
          <p:cNvSpPr/>
          <p:nvPr/>
        </p:nvSpPr>
        <p:spPr>
          <a:xfrm>
            <a:off x="12725879" y="1204874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71" name="Rectangle: Rounded Corners 62">
            <a:extLst>
              <a:ext uri="{FF2B5EF4-FFF2-40B4-BE49-F238E27FC236}">
                <a16:creationId xmlns:a16="http://schemas.microsoft.com/office/drawing/2014/main" id="{DB7DDA55-AE21-1147-A368-AE729373923C}"/>
              </a:ext>
            </a:extLst>
          </p:cNvPr>
          <p:cNvSpPr/>
          <p:nvPr/>
        </p:nvSpPr>
        <p:spPr>
          <a:xfrm>
            <a:off x="9964820" y="112834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72" name="Rectangle: Rounded Corners 55">
            <a:extLst>
              <a:ext uri="{FF2B5EF4-FFF2-40B4-BE49-F238E27FC236}">
                <a16:creationId xmlns:a16="http://schemas.microsoft.com/office/drawing/2014/main" id="{980E32F3-9DBC-2A4F-B673-0E9BF397D23E}"/>
              </a:ext>
            </a:extLst>
          </p:cNvPr>
          <p:cNvSpPr/>
          <p:nvPr/>
        </p:nvSpPr>
        <p:spPr>
          <a:xfrm>
            <a:off x="14089566" y="1128342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3039117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CC172-0644-4121-9FD9-911B532682E7}"/>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Matriz RACI</a:t>
            </a:r>
            <a:endParaRPr lang="en-US" altLang="en-US" sz="2800" kern="1200" dirty="0">
              <a:solidFill>
                <a:schemeClr val="tx1"/>
              </a:solidFill>
            </a:endParaRPr>
          </a:p>
        </p:txBody>
      </p:sp>
      <p:graphicFrame>
        <p:nvGraphicFramePr>
          <p:cNvPr id="7" name="Tabla 6">
            <a:extLst>
              <a:ext uri="{FF2B5EF4-FFF2-40B4-BE49-F238E27FC236}">
                <a16:creationId xmlns:a16="http://schemas.microsoft.com/office/drawing/2014/main" id="{8EB49ADB-B8EE-48AD-9504-11E972592EC0}"/>
              </a:ext>
            </a:extLst>
          </p:cNvPr>
          <p:cNvGraphicFramePr>
            <a:graphicFrameLocks noGrp="1"/>
          </p:cNvGraphicFramePr>
          <p:nvPr>
            <p:extLst>
              <p:ext uri="{D42A27DB-BD31-4B8C-83A1-F6EECF244321}">
                <p14:modId xmlns:p14="http://schemas.microsoft.com/office/powerpoint/2010/main" val="2044045742"/>
              </p:ext>
            </p:extLst>
          </p:nvPr>
        </p:nvGraphicFramePr>
        <p:xfrm>
          <a:off x="886249" y="1950724"/>
          <a:ext cx="22611502" cy="9072000"/>
        </p:xfrm>
        <a:graphic>
          <a:graphicData uri="http://schemas.openxmlformats.org/drawingml/2006/table">
            <a:tbl>
              <a:tblPr>
                <a:tableStyleId>{5940675A-B579-460E-94D1-54222C63F5DA}</a:tableStyleId>
              </a:tblPr>
              <a:tblGrid>
                <a:gridCol w="9324551">
                  <a:extLst>
                    <a:ext uri="{9D8B030D-6E8A-4147-A177-3AD203B41FA5}">
                      <a16:colId xmlns:a16="http://schemas.microsoft.com/office/drawing/2014/main" val="1549412401"/>
                    </a:ext>
                  </a:extLst>
                </a:gridCol>
                <a:gridCol w="4469698">
                  <a:extLst>
                    <a:ext uri="{9D8B030D-6E8A-4147-A177-3AD203B41FA5}">
                      <a16:colId xmlns:a16="http://schemas.microsoft.com/office/drawing/2014/main" val="13767168"/>
                    </a:ext>
                  </a:extLst>
                </a:gridCol>
                <a:gridCol w="2076650">
                  <a:extLst>
                    <a:ext uri="{9D8B030D-6E8A-4147-A177-3AD203B41FA5}">
                      <a16:colId xmlns:a16="http://schemas.microsoft.com/office/drawing/2014/main" val="1984299023"/>
                    </a:ext>
                  </a:extLst>
                </a:gridCol>
                <a:gridCol w="2587302">
                  <a:extLst>
                    <a:ext uri="{9D8B030D-6E8A-4147-A177-3AD203B41FA5}">
                      <a16:colId xmlns:a16="http://schemas.microsoft.com/office/drawing/2014/main" val="1693561845"/>
                    </a:ext>
                  </a:extLst>
                </a:gridCol>
                <a:gridCol w="2519215">
                  <a:extLst>
                    <a:ext uri="{9D8B030D-6E8A-4147-A177-3AD203B41FA5}">
                      <a16:colId xmlns:a16="http://schemas.microsoft.com/office/drawing/2014/main" val="2248067950"/>
                    </a:ext>
                  </a:extLst>
                </a:gridCol>
                <a:gridCol w="1634086">
                  <a:extLst>
                    <a:ext uri="{9D8B030D-6E8A-4147-A177-3AD203B41FA5}">
                      <a16:colId xmlns:a16="http://schemas.microsoft.com/office/drawing/2014/main" val="1105587022"/>
                    </a:ext>
                  </a:extLst>
                </a:gridCol>
              </a:tblGrid>
              <a:tr h="648000">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5">
                  <a:txBody>
                    <a:bodyPr/>
                    <a:lstStyle/>
                    <a:p>
                      <a:pPr algn="ctr" fontAlgn="ctr"/>
                      <a:r>
                        <a:rPr lang="es-ES" sz="1400" b="1" u="none" strike="noStrike" dirty="0">
                          <a:solidFill>
                            <a:schemeClr val="bg1"/>
                          </a:solidFill>
                          <a:effectLst/>
                        </a:rPr>
                        <a:t>AREAS &amp; RESPONSABILIDADES</a:t>
                      </a: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988108223"/>
                  </a:ext>
                </a:extLst>
              </a:tr>
              <a:tr h="648000">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5">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625852721"/>
                  </a:ext>
                </a:extLst>
              </a:tr>
              <a:tr h="648000">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Arquitectura</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Ingeniería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Testing​</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RTYO​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1477870111"/>
                  </a:ext>
                </a:extLst>
              </a:tr>
              <a:tr h="648000">
                <a:tc>
                  <a:txBody>
                    <a:bodyPr/>
                    <a:lstStyle>
                      <a:lvl1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1pPr>
                      <a:lvl2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2pPr>
                      <a:lvl3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3pPr>
                      <a:lvl4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4pPr>
                      <a:lvl5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5pPr>
                      <a:lvl6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6pPr>
                      <a:lvl7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7pPr>
                      <a:lvl8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8pPr>
                      <a:lvl9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2300" b="0" i="0" u="none" strike="noStrike" cap="none" normalizeH="0" baseline="0" dirty="0">
                          <a:ln>
                            <a:noFill/>
                          </a:ln>
                          <a:effectLst/>
                          <a:latin typeface="+mn-lt"/>
                          <a:cs typeface="Arial"/>
                        </a:rPr>
                        <a:t>Diseñar el Servicio o Componente</a:t>
                      </a:r>
                      <a:endPar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endParaRP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7078545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Desarrollo y pruebas estáticas en local</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209250993"/>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Desarrollo de dependencias On-Premise</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800592721"/>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Desarrollar scripts test unitarios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83819196"/>
                  </a:ext>
                </a:extLst>
              </a:tr>
              <a:tr h="648000">
                <a:tc>
                  <a:txBody>
                    <a:bodyPr/>
                    <a:lstStyle/>
                    <a:p>
                      <a:pPr marL="0" marR="0" lvl="0" indent="0" algn="l" defTabSz="1828800" rtl="0" eaLnBrk="1" fontAlgn="ctr" latinLnBrk="0" hangingPunct="1">
                        <a:lnSpc>
                          <a:spcPct val="100000"/>
                        </a:lnSpc>
                        <a:spcBef>
                          <a:spcPct val="0"/>
                        </a:spcBef>
                        <a:spcAft>
                          <a:spcPct val="0"/>
                        </a:spcAft>
                        <a:buClrTx/>
                        <a:buSzTx/>
                        <a:buFontTx/>
                        <a:buNone/>
                      </a:pPr>
                      <a:r>
                        <a:rPr lang="en-US" alt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Versionar y publicar Código en GitHub</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rgbClr val="000000"/>
                          </a:solidFill>
                          <a:effectLst/>
                          <a:latin typeface="Arial" panose="020B0604020202020204" pitchFamily="34" charset="0"/>
                          <a:ea typeface="+mn-ea"/>
                          <a:cs typeface="+mn-cs"/>
                        </a:rPr>
                        <a:t>A/R</a:t>
                      </a:r>
                    </a:p>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209084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Escanear calidad de Código de Sonar</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4993342"/>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tab pos="371475" algn="l"/>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tab pos="371475" algn="l"/>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tab pos="371475" algn="l"/>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tab pos="371475" algn="l"/>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tab pos="371475" algn="l"/>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Pruebas estáticas de vulnerabilidades</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extLst>
                  <a:ext uri="{0D108BD9-81ED-4DB2-BD59-A6C34878D82A}">
                    <a16:rowId xmlns:a16="http://schemas.microsoft.com/office/drawing/2014/main" val="2194775341"/>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2300" b="0" i="0" u="none" strike="noStrike" cap="none" normalizeH="0" baseline="0" dirty="0">
                          <a:ln>
                            <a:noFill/>
                          </a:ln>
                          <a:effectLst/>
                          <a:latin typeface="+mn-lt"/>
                          <a:cs typeface="Arial"/>
                        </a:rPr>
                        <a:t>Desplegar en Entorno desarrollo</a:t>
                      </a:r>
                      <a:endParaRPr kumimoji="0" lang="en-US" altLang="en-US" sz="2300" b="0" i="0" u="none" strike="noStrike" cap="none" normalizeH="0" baseline="0" dirty="0">
                        <a:ln>
                          <a:noFill/>
                        </a:ln>
                        <a:solidFill>
                          <a:sysClr val="windowText" lastClr="000000"/>
                        </a:solidFill>
                        <a:effectLst/>
                        <a:latin typeface="+mn-lt"/>
                        <a:cs typeface="Arial"/>
                      </a:endParaRP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66545635"/>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lvl="0" algn="l">
                        <a:lnSpc>
                          <a:spcPct val="100000"/>
                        </a:lnSpc>
                        <a:spcBef>
                          <a:spcPts val="0"/>
                        </a:spcBef>
                        <a:spcAft>
                          <a:spcPts val="0"/>
                        </a:spcAft>
                        <a:buNone/>
                      </a:pPr>
                      <a:r>
                        <a:rPr lang="es-ES" sz="2300" b="0" i="0" u="none" strike="noStrike" cap="none" normalizeH="0" baseline="0" noProof="0" dirty="0">
                          <a:ln>
                            <a:noFill/>
                          </a:ln>
                          <a:solidFill>
                            <a:srgbClr val="000000"/>
                          </a:solidFill>
                          <a:effectLst/>
                        </a:rPr>
                        <a:t>Realizar Test unitarios y depurar los componentes compilados</a:t>
                      </a:r>
                      <a:endParaRPr lang="en-US" dirty="0"/>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804298921"/>
                  </a:ext>
                </a:extLst>
              </a:tr>
              <a:tr h="648000">
                <a:tc>
                  <a:txBody>
                    <a:bodyPr/>
                    <a:lstStyle/>
                    <a:p>
                      <a:r>
                        <a:rPr kumimoji="0" lang="es-ES" sz="2300" b="0" i="0" u="none" strike="noStrike" kern="1200" cap="none" spc="0" normalizeH="0" baseline="0" dirty="0">
                          <a:ln>
                            <a:noFill/>
                          </a:ln>
                          <a:solidFill>
                            <a:sysClr val="windowText" lastClr="000000"/>
                          </a:solidFill>
                          <a:effectLst/>
                          <a:uFillTx/>
                          <a:latin typeface="+mn-lt"/>
                          <a:ea typeface="+mn-ea"/>
                          <a:cs typeface="Arial" panose="020B0604020202020204" pitchFamily="34" charset="0"/>
                          <a:sym typeface="Arial"/>
                        </a:rPr>
                        <a:t>Crear scripts pruebas funcionales</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3926308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Gestionar la configuración de SW</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25560235"/>
                  </a:ext>
                </a:extLst>
              </a:tr>
            </a:tbl>
          </a:graphicData>
        </a:graphic>
      </p:graphicFrame>
    </p:spTree>
    <p:extLst>
      <p:ext uri="{BB962C8B-B14F-4D97-AF65-F5344CB8AC3E}">
        <p14:creationId xmlns:p14="http://schemas.microsoft.com/office/powerpoint/2010/main" val="197847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CC172-0644-4121-9FD9-911B532682E7}"/>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pic>
        <p:nvPicPr>
          <p:cNvPr id="6" name="New picture">
            <a:extLst>
              <a:ext uri="{FF2B5EF4-FFF2-40B4-BE49-F238E27FC236}">
                <a16:creationId xmlns:a16="http://schemas.microsoft.com/office/drawing/2014/main" id="{D37CE96A-5BE5-4F07-92FD-3E798CAA1D72}"/>
              </a:ext>
            </a:extLst>
          </p:cNvPr>
          <p:cNvPicPr/>
          <p:nvPr/>
        </p:nvPicPr>
        <p:blipFill rotWithShape="1">
          <a:blip r:embed="rId3"/>
          <a:srcRect b="70321"/>
          <a:stretch/>
        </p:blipFill>
        <p:spPr>
          <a:xfrm>
            <a:off x="622234" y="3508513"/>
            <a:ext cx="23139532" cy="4434113"/>
          </a:xfrm>
          <a:prstGeom prst="rect">
            <a:avLst/>
          </a:prstGeom>
        </p:spPr>
      </p:pic>
    </p:spTree>
    <p:extLst>
      <p:ext uri="{BB962C8B-B14F-4D97-AF65-F5344CB8AC3E}">
        <p14:creationId xmlns:p14="http://schemas.microsoft.com/office/powerpoint/2010/main" val="66690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6" name="Rectangle 45">
            <a:extLst>
              <a:ext uri="{FF2B5EF4-FFF2-40B4-BE49-F238E27FC236}">
                <a16:creationId xmlns:a16="http://schemas.microsoft.com/office/drawing/2014/main" id="{B5BD1DDC-656C-4DB5-BACB-6BABDC831D37}"/>
              </a:ext>
            </a:extLst>
          </p:cNvPr>
          <p:cNvSpPr/>
          <p:nvPr/>
        </p:nvSpPr>
        <p:spPr>
          <a:xfrm>
            <a:off x="9198452"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Organización y Areas</a:t>
            </a:r>
          </a:p>
        </p:txBody>
      </p:sp>
      <p:sp>
        <p:nvSpPr>
          <p:cNvPr id="50" name="Rectangle 49">
            <a:extLst>
              <a:ext uri="{FF2B5EF4-FFF2-40B4-BE49-F238E27FC236}">
                <a16:creationId xmlns:a16="http://schemas.microsoft.com/office/drawing/2014/main" id="{FBF5BA25-FC78-428C-944A-57D87B8EEA3D}"/>
              </a:ext>
            </a:extLst>
          </p:cNvPr>
          <p:cNvSpPr/>
          <p:nvPr/>
        </p:nvSpPr>
        <p:spPr>
          <a:xfrm>
            <a:off x="3225705"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defRPr/>
            </a:pPr>
            <a:r>
              <a:rPr lang="en-IN" sz="2800" b="1" dirty="0">
                <a:solidFill>
                  <a:schemeClr val="bg1"/>
                </a:solidFill>
                <a:latin typeface="Arial" panose="020B0604020202020204"/>
                <a:ea typeface="MS PGothic" charset="-128"/>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400" b="1" dirty="0">
              <a:solidFill>
                <a:schemeClr val="bg1"/>
              </a:solidFill>
              <a:latin typeface="Arial" panose="020B0604020202020204"/>
              <a:ea typeface="MS PGothic" charset="-128"/>
            </a:endParaRPr>
          </a:p>
          <a:p>
            <a:pPr defTabSz="1828837">
              <a:defRPr/>
            </a:pPr>
            <a:r>
              <a:rPr lang="en-US" sz="2400" b="1" kern="1200" dirty="0">
                <a:solidFill>
                  <a:srgbClr val="E7E6E6"/>
                </a:solidFill>
                <a:ea typeface="+mn-ea"/>
                <a:cs typeface="+mn-cs"/>
              </a:rPr>
              <a:t>Principales procesos operativos</a:t>
            </a:r>
            <a:endParaRPr lang="en-US" sz="2800" b="1" dirty="0">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KPIs y Niveles de Servicio</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67" name="Graphic 66" descr="Network">
            <a:hlinkClick r:id="rId7" action="ppaction://hlinksldjump"/>
            <a:extLst>
              <a:ext uri="{FF2B5EF4-FFF2-40B4-BE49-F238E27FC236}">
                <a16:creationId xmlns:a16="http://schemas.microsoft.com/office/drawing/2014/main" id="{C5C5A0AC-C8EC-4E16-861B-4E0C900128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38925" y="5529090"/>
            <a:ext cx="1463040" cy="1463040"/>
          </a:xfrm>
          <a:prstGeom prst="rect">
            <a:avLst/>
          </a:prstGeom>
        </p:spPr>
      </p:pic>
      <p:pic>
        <p:nvPicPr>
          <p:cNvPr id="70" name="Graphic 69" descr="Teacher">
            <a:extLst>
              <a:ext uri="{FF2B5EF4-FFF2-40B4-BE49-F238E27FC236}">
                <a16:creationId xmlns:a16="http://schemas.microsoft.com/office/drawing/2014/main" id="{9C387544-8DBB-4EDB-BE90-4D3117DE6C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65108" y="2842722"/>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321579" y="5816152"/>
            <a:ext cx="1188720" cy="1188720"/>
          </a:xfrm>
          <a:prstGeom prst="rect">
            <a:avLst/>
          </a:prstGeom>
        </p:spPr>
      </p:pic>
    </p:spTree>
    <p:extLst>
      <p:ext uri="{BB962C8B-B14F-4D97-AF65-F5344CB8AC3E}">
        <p14:creationId xmlns:p14="http://schemas.microsoft.com/office/powerpoint/2010/main" val="14152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3D98EF2-D46E-4459-A7A6-F3EDA2FD1F18}"/>
              </a:ext>
            </a:extLst>
          </p:cNvPr>
          <p:cNvSpPr/>
          <p:nvPr/>
        </p:nvSpPr>
        <p:spPr>
          <a:xfrm>
            <a:off x="483686" y="4361543"/>
            <a:ext cx="22944611" cy="8464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Arquitectura</a:t>
            </a:r>
          </a:p>
        </p:txBody>
      </p:sp>
      <p:sp>
        <p:nvSpPr>
          <p:cNvPr id="33" name="TextBox 27">
            <a:extLst>
              <a:ext uri="{FF2B5EF4-FFF2-40B4-BE49-F238E27FC236}">
                <a16:creationId xmlns:a16="http://schemas.microsoft.com/office/drawing/2014/main" id="{5F7CA834-FAFB-4475-98EA-B5B24B1B9ACA}"/>
              </a:ext>
            </a:extLst>
          </p:cNvPr>
          <p:cNvSpPr txBox="1">
            <a:spLocks noChangeArrowheads="1"/>
          </p:cNvSpPr>
          <p:nvPr/>
        </p:nvSpPr>
        <p:spPr bwMode="auto">
          <a:xfrm>
            <a:off x="1934085" y="5266146"/>
            <a:ext cx="785246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Arquitectura (SanTec)</a:t>
            </a:r>
          </a:p>
        </p:txBody>
      </p:sp>
      <p:sp>
        <p:nvSpPr>
          <p:cNvPr id="37" name="TextBox 27">
            <a:extLst>
              <a:ext uri="{FF2B5EF4-FFF2-40B4-BE49-F238E27FC236}">
                <a16:creationId xmlns:a16="http://schemas.microsoft.com/office/drawing/2014/main" id="{FB642CBA-7B42-427A-BDC9-6EF281856AF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44" name="Picture 25">
            <a:extLst>
              <a:ext uri="{FF2B5EF4-FFF2-40B4-BE49-F238E27FC236}">
                <a16:creationId xmlns:a16="http://schemas.microsoft.com/office/drawing/2014/main" id="{D72724ED-7B48-4488-B887-5833733403C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45" name="Graphic 6" descr="Handshake">
            <a:extLst>
              <a:ext uri="{FF2B5EF4-FFF2-40B4-BE49-F238E27FC236}">
                <a16:creationId xmlns:a16="http://schemas.microsoft.com/office/drawing/2014/main" id="{1CEDBCFD-0F2B-486C-95CC-C39ACBF15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46" name="Graphic 26" descr="Research">
            <a:extLst>
              <a:ext uri="{FF2B5EF4-FFF2-40B4-BE49-F238E27FC236}">
                <a16:creationId xmlns:a16="http://schemas.microsoft.com/office/drawing/2014/main" id="{792414B5-258C-4791-AF8F-05CCAD981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47" name="Graphic 34" descr="Information">
            <a:extLst>
              <a:ext uri="{FF2B5EF4-FFF2-40B4-BE49-F238E27FC236}">
                <a16:creationId xmlns:a16="http://schemas.microsoft.com/office/drawing/2014/main" id="{5001615A-0993-464C-96E9-2539D97517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51" name="Rectángulo 50">
            <a:extLst>
              <a:ext uri="{FF2B5EF4-FFF2-40B4-BE49-F238E27FC236}">
                <a16:creationId xmlns:a16="http://schemas.microsoft.com/office/drawing/2014/main" id="{B0184B83-E13F-4D4F-8AF9-5F0DDC7C818E}"/>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CuadroTexto 52">
            <a:extLst>
              <a:ext uri="{FF2B5EF4-FFF2-40B4-BE49-F238E27FC236}">
                <a16:creationId xmlns:a16="http://schemas.microsoft.com/office/drawing/2014/main" id="{D2D193C5-050E-4531-B4AF-D77A8F3165C6}"/>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Diseñar el Servicio o Componente</a:t>
            </a:r>
            <a:endParaRPr lang="es-ES" sz="2800" b="1" dirty="0">
              <a:solidFill>
                <a:srgbClr val="C00000"/>
              </a:solidFill>
            </a:endParaRPr>
          </a:p>
        </p:txBody>
      </p:sp>
      <p:cxnSp>
        <p:nvCxnSpPr>
          <p:cNvPr id="59" name="Conector recto 58">
            <a:extLst>
              <a:ext uri="{FF2B5EF4-FFF2-40B4-BE49-F238E27FC236}">
                <a16:creationId xmlns:a16="http://schemas.microsoft.com/office/drawing/2014/main" id="{3FBEC719-2758-4AB4-90E3-703B4EE281EB}"/>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C0D1CF2D-A964-417A-B998-5AA259630957}"/>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72E8580-85BE-49E8-9BBD-3F4628CEF64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pic>
        <p:nvPicPr>
          <p:cNvPr id="23" name="New picture">
            <a:extLst>
              <a:ext uri="{FF2B5EF4-FFF2-40B4-BE49-F238E27FC236}">
                <a16:creationId xmlns:a16="http://schemas.microsoft.com/office/drawing/2014/main" id="{F168BFB4-B725-4C47-AF67-245EA8B6C585}"/>
              </a:ext>
            </a:extLst>
          </p:cNvPr>
          <p:cNvPicPr/>
          <p:nvPr/>
        </p:nvPicPr>
        <p:blipFill rotWithShape="1">
          <a:blip r:embed="rId11"/>
          <a:srcRect b="87507"/>
          <a:stretch/>
        </p:blipFill>
        <p:spPr>
          <a:xfrm>
            <a:off x="547146" y="2028717"/>
            <a:ext cx="23030580" cy="1857729"/>
          </a:xfrm>
          <a:prstGeom prst="rect">
            <a:avLst/>
          </a:prstGeom>
        </p:spPr>
      </p:pic>
      <p:sp>
        <p:nvSpPr>
          <p:cNvPr id="30" name="CuadroTexto 29">
            <a:extLst>
              <a:ext uri="{FF2B5EF4-FFF2-40B4-BE49-F238E27FC236}">
                <a16:creationId xmlns:a16="http://schemas.microsoft.com/office/drawing/2014/main" id="{BD2C6102-43E7-4C7F-BC42-160BB3CE0732}"/>
              </a:ext>
            </a:extLst>
          </p:cNvPr>
          <p:cNvSpPr txBox="1"/>
          <p:nvPr/>
        </p:nvSpPr>
        <p:spPr>
          <a:xfrm>
            <a:off x="3316252"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Arquitectura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Dominio de Negocio </a:t>
            </a:r>
            <a:r>
              <a:rPr lang="en-US" altLang="en-US" sz="2400" dirty="0"/>
              <a:t> </a:t>
            </a:r>
            <a:endParaRPr lang="es-ES" sz="2400" dirty="0"/>
          </a:p>
        </p:txBody>
      </p:sp>
      <p:sp>
        <p:nvSpPr>
          <p:cNvPr id="17" name="TextBox 1">
            <a:extLst>
              <a:ext uri="{FF2B5EF4-FFF2-40B4-BE49-F238E27FC236}">
                <a16:creationId xmlns:a16="http://schemas.microsoft.com/office/drawing/2014/main" id="{3924CDCA-8B40-4927-A88F-2959D81E0196}"/>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spTree>
    <p:extLst>
      <p:ext uri="{BB962C8B-B14F-4D97-AF65-F5344CB8AC3E}">
        <p14:creationId xmlns:p14="http://schemas.microsoft.com/office/powerpoint/2010/main" val="187491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3386474" y="6284344"/>
            <a:ext cx="3880600" cy="646331"/>
          </a:xfrm>
          <a:prstGeom prst="rect">
            <a:avLst/>
          </a:prstGeom>
          <a:noFill/>
        </p:spPr>
        <p:txBody>
          <a:bodyPr wrap="square" rtlCol="0">
            <a:spAutoFit/>
          </a:bodyPr>
          <a:lstStyle/>
          <a:p>
            <a:pPr algn="l"/>
            <a:r>
              <a:rPr lang="es-ES" sz="1800" b="1" dirty="0">
                <a:solidFill>
                  <a:srgbClr val="C00000"/>
                </a:solidFill>
              </a:rPr>
              <a:t>Desarrollo y pruebas estáticas en local</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3316252"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cxnSp>
        <p:nvCxnSpPr>
          <p:cNvPr id="32" name="Conector recto 31">
            <a:extLst>
              <a:ext uri="{FF2B5EF4-FFF2-40B4-BE49-F238E27FC236}">
                <a16:creationId xmlns:a16="http://schemas.microsoft.com/office/drawing/2014/main" id="{592B5894-E39F-406F-9BF6-ED7BB1B2CF99}"/>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77BD8E-96BD-48B1-97EB-2ED66920087C}"/>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47606E63-1FCD-4CF2-90C9-169D7EF6F9E2}"/>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AD743A4-3041-4821-87B6-744A7AB5A0F8}"/>
              </a:ext>
            </a:extLst>
          </p:cNvPr>
          <p:cNvSpPr txBox="1"/>
          <p:nvPr/>
        </p:nvSpPr>
        <p:spPr>
          <a:xfrm>
            <a:off x="7419475" y="6260281"/>
            <a:ext cx="3907900" cy="646331"/>
          </a:xfrm>
          <a:prstGeom prst="rect">
            <a:avLst/>
          </a:prstGeom>
          <a:noFill/>
        </p:spPr>
        <p:txBody>
          <a:bodyPr wrap="square" rtlCol="0">
            <a:spAutoFit/>
          </a:bodyPr>
          <a:lstStyle/>
          <a:p>
            <a:pPr algn="l"/>
            <a:r>
              <a:rPr lang="es-ES" sz="1800" b="1" dirty="0">
                <a:solidFill>
                  <a:srgbClr val="C00000"/>
                </a:solidFill>
              </a:rPr>
              <a:t>Desarrollo de dependencias On-Premise</a:t>
            </a:r>
            <a:endParaRPr lang="es-ES" sz="24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7380527" y="7355657"/>
            <a:ext cx="5654842" cy="4524315"/>
          </a:xfrm>
          <a:prstGeom prst="rect">
            <a:avLst/>
          </a:prstGeom>
          <a:noFill/>
        </p:spPr>
        <p:txBody>
          <a:bodyPr wrap="square" rtlCol="0">
            <a:spAutoFit/>
          </a:bodyPr>
          <a:lstStyle/>
          <a:p>
            <a:pPr algn="l"/>
            <a:r>
              <a:rPr lang="en-US" altLang="en-US" sz="2400" dirty="0"/>
              <a:t>Testing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altLang="en-US" sz="2400" dirty="0"/>
          </a:p>
          <a:p>
            <a:pPr algn="l"/>
            <a:endParaRPr lang="es-ES" altLang="en-US" sz="2400" dirty="0"/>
          </a:p>
          <a:p>
            <a:pPr algn="l"/>
            <a:endParaRPr lang="es-E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1389925" y="6261968"/>
            <a:ext cx="3880600" cy="646331"/>
          </a:xfrm>
          <a:prstGeom prst="rect">
            <a:avLst/>
          </a:prstGeom>
          <a:noFill/>
        </p:spPr>
        <p:txBody>
          <a:bodyPr wrap="square" rtlCol="0">
            <a:spAutoFit/>
          </a:bodyPr>
          <a:lstStyle/>
          <a:p>
            <a:pPr algn="l"/>
            <a:r>
              <a:rPr lang="es-ES" sz="1800" b="1" dirty="0">
                <a:solidFill>
                  <a:srgbClr val="C00000"/>
                </a:solidFill>
              </a:rPr>
              <a:t>Versionar y publicar código en GitHub</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1389925" y="7332911"/>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altLang="en-US" sz="2400" dirty="0"/>
          </a:p>
          <a:p>
            <a:pPr algn="l"/>
            <a:endParaRPr lang="es-ES" altLang="en-US" sz="2400" dirty="0"/>
          </a:p>
          <a:p>
            <a:pPr algn="l"/>
            <a:endParaRPr lang="es-ES" altLang="en-US" sz="2400" dirty="0"/>
          </a:p>
          <a:p>
            <a:pPr algn="l"/>
            <a:r>
              <a:rPr lang="es-ES" sz="2400" dirty="0"/>
              <a:t>Ingeniería</a:t>
            </a:r>
            <a:r>
              <a:rPr lang="es-ES" altLang="en-US" sz="2400" dirty="0"/>
              <a:t>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9" name="TextBox 27">
            <a:extLst>
              <a:ext uri="{FF2B5EF4-FFF2-40B4-BE49-F238E27FC236}">
                <a16:creationId xmlns:a16="http://schemas.microsoft.com/office/drawing/2014/main" id="{86643CDD-FE19-46A5-AACB-31D4DAB005F2}"/>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55" name="Rectángulo 54">
            <a:extLst>
              <a:ext uri="{FF2B5EF4-FFF2-40B4-BE49-F238E27FC236}">
                <a16:creationId xmlns:a16="http://schemas.microsoft.com/office/drawing/2014/main" id="{973863A9-88D9-43BE-BBD6-8D283B291663}"/>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8" name="Rectángulo 57">
            <a:extLst>
              <a:ext uri="{FF2B5EF4-FFF2-40B4-BE49-F238E27FC236}">
                <a16:creationId xmlns:a16="http://schemas.microsoft.com/office/drawing/2014/main" id="{035797FA-9F57-4177-932A-7A20E345EE98}"/>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A9723F52-0204-4030-BE59-15275E889D60}"/>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71FDBE16-0DA9-4562-ABA9-70FA9898A378}"/>
              </a:ext>
            </a:extLst>
          </p:cNvPr>
          <p:cNvSpPr txBox="1"/>
          <p:nvPr/>
        </p:nvSpPr>
        <p:spPr>
          <a:xfrm>
            <a:off x="15485475" y="6294815"/>
            <a:ext cx="3907900" cy="646331"/>
          </a:xfrm>
          <a:prstGeom prst="rect">
            <a:avLst/>
          </a:prstGeom>
          <a:noFill/>
        </p:spPr>
        <p:txBody>
          <a:bodyPr wrap="square" rtlCol="0">
            <a:spAutoFit/>
          </a:bodyPr>
          <a:lstStyle/>
          <a:p>
            <a:pPr algn="l"/>
            <a:r>
              <a:rPr lang="es-ES" sz="1800" b="1" dirty="0">
                <a:solidFill>
                  <a:srgbClr val="C00000"/>
                </a:solidFill>
              </a:rPr>
              <a:t>Escanear calidad de Código en Sonar</a:t>
            </a:r>
            <a:endParaRPr lang="es-ES" sz="2400" b="1" dirty="0">
              <a:solidFill>
                <a:srgbClr val="C00000"/>
              </a:solidFill>
            </a:endParaRPr>
          </a:p>
        </p:txBody>
      </p:sp>
      <p:sp>
        <p:nvSpPr>
          <p:cNvPr id="66" name="CuadroTexto 65">
            <a:extLst>
              <a:ext uri="{FF2B5EF4-FFF2-40B4-BE49-F238E27FC236}">
                <a16:creationId xmlns:a16="http://schemas.microsoft.com/office/drawing/2014/main" id="{D20F0A53-6604-482F-9D25-5A51C8D6E05D}"/>
              </a:ext>
            </a:extLst>
          </p:cNvPr>
          <p:cNvSpPr txBox="1"/>
          <p:nvPr/>
        </p:nvSpPr>
        <p:spPr>
          <a:xfrm>
            <a:off x="19545775" y="6204848"/>
            <a:ext cx="3907900" cy="646331"/>
          </a:xfrm>
          <a:prstGeom prst="rect">
            <a:avLst/>
          </a:prstGeom>
          <a:noFill/>
        </p:spPr>
        <p:txBody>
          <a:bodyPr wrap="square" rtlCol="0">
            <a:spAutoFit/>
          </a:bodyPr>
          <a:lstStyle/>
          <a:p>
            <a:pPr algn="l"/>
            <a:r>
              <a:rPr lang="es-ES" sz="1800" b="1" dirty="0">
                <a:solidFill>
                  <a:srgbClr val="C00000"/>
                </a:solidFill>
              </a:rPr>
              <a:t>Pruebas estáticas de Vulnerabilidades</a:t>
            </a:r>
            <a:endParaRPr lang="es-ES" sz="2400" b="1" dirty="0">
              <a:solidFill>
                <a:srgbClr val="C00000"/>
              </a:solidFill>
            </a:endParaRPr>
          </a:p>
        </p:txBody>
      </p:sp>
      <p:sp>
        <p:nvSpPr>
          <p:cNvPr id="67" name="CuadroTexto 66">
            <a:extLst>
              <a:ext uri="{FF2B5EF4-FFF2-40B4-BE49-F238E27FC236}">
                <a16:creationId xmlns:a16="http://schemas.microsoft.com/office/drawing/2014/main" id="{9B435933-1F5F-41CF-AD6C-2F62CA8E9F0E}"/>
              </a:ext>
            </a:extLst>
          </p:cNvPr>
          <p:cNvSpPr txBox="1"/>
          <p:nvPr/>
        </p:nvSpPr>
        <p:spPr>
          <a:xfrm>
            <a:off x="15509077" y="7327163"/>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Arquitectura (SanTec)</a:t>
            </a:r>
          </a:p>
          <a:p>
            <a:pPr algn="l"/>
            <a:r>
              <a:rPr lang="es-ES" sz="2400" dirty="0"/>
              <a:t>Ingeniería</a:t>
            </a:r>
            <a:r>
              <a:rPr lang="es-ES" altLang="en-US" sz="2400" dirty="0"/>
              <a:t> (SanTec)</a:t>
            </a:r>
            <a:endParaRPr lang="en-US" altLang="en-US" sz="2400" dirty="0"/>
          </a:p>
          <a:p>
            <a:pPr algn="l"/>
            <a:endParaRPr lang="en-US" altLang="en-US" sz="2400" dirty="0"/>
          </a:p>
          <a:p>
            <a:pPr algn="l"/>
            <a:endParaRPr lang="en-US" altLang="en-US" sz="2400" dirty="0"/>
          </a:p>
        </p:txBody>
      </p:sp>
      <p:sp>
        <p:nvSpPr>
          <p:cNvPr id="68" name="CuadroTexto 67">
            <a:extLst>
              <a:ext uri="{FF2B5EF4-FFF2-40B4-BE49-F238E27FC236}">
                <a16:creationId xmlns:a16="http://schemas.microsoft.com/office/drawing/2014/main" id="{A11A8EA2-53E7-44C4-A088-350079721F00}"/>
              </a:ext>
            </a:extLst>
          </p:cNvPr>
          <p:cNvSpPr txBox="1"/>
          <p:nvPr/>
        </p:nvSpPr>
        <p:spPr>
          <a:xfrm>
            <a:off x="19518475" y="7327163"/>
            <a:ext cx="5654842" cy="3785652"/>
          </a:xfrm>
          <a:prstGeom prst="rect">
            <a:avLst/>
          </a:prstGeom>
          <a:noFill/>
        </p:spPr>
        <p:txBody>
          <a:bodyPr wrap="square" rtlCol="0">
            <a:spAutoFit/>
          </a:bodyPr>
          <a:lstStyle/>
          <a:p>
            <a:pPr algn="l"/>
            <a:r>
              <a:rPr lang="en-US" altLang="en-US" sz="2400" dirty="0"/>
              <a:t>Testing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sz="2400" dirty="0"/>
          </a:p>
          <a:p>
            <a:pPr algn="l"/>
            <a:endParaRPr lang="es-ES" sz="2400" dirty="0"/>
          </a:p>
          <a:p>
            <a:pPr algn="l"/>
            <a:endParaRPr lang="es-ES" sz="2400" dirty="0"/>
          </a:p>
          <a:p>
            <a:pPr algn="l"/>
            <a:r>
              <a:rPr lang="es-ES" sz="2400" dirty="0"/>
              <a:t>RTYO (SanTec)</a:t>
            </a:r>
          </a:p>
          <a:p>
            <a:pPr algn="l"/>
            <a:endParaRPr lang="en-US" altLang="en-US" sz="2400" dirty="0"/>
          </a:p>
        </p:txBody>
      </p:sp>
      <p:pic>
        <p:nvPicPr>
          <p:cNvPr id="33" name="New picture">
            <a:extLst>
              <a:ext uri="{FF2B5EF4-FFF2-40B4-BE49-F238E27FC236}">
                <a16:creationId xmlns:a16="http://schemas.microsoft.com/office/drawing/2014/main" id="{EC01130A-3F3F-444C-995F-0F0FB76532E3}"/>
              </a:ext>
            </a:extLst>
          </p:cNvPr>
          <p:cNvPicPr/>
          <p:nvPr/>
        </p:nvPicPr>
        <p:blipFill rotWithShape="1">
          <a:blip r:embed="rId11"/>
          <a:srcRect t="10178" b="70321"/>
          <a:stretch/>
        </p:blipFill>
        <p:spPr>
          <a:xfrm>
            <a:off x="596962" y="1748725"/>
            <a:ext cx="23139532" cy="2913426"/>
          </a:xfrm>
          <a:prstGeom prst="rect">
            <a:avLst/>
          </a:prstGeom>
        </p:spPr>
      </p:pic>
      <p:sp>
        <p:nvSpPr>
          <p:cNvPr id="36" name="TextBox 1">
            <a:extLst>
              <a:ext uri="{FF2B5EF4-FFF2-40B4-BE49-F238E27FC236}">
                <a16:creationId xmlns:a16="http://schemas.microsoft.com/office/drawing/2014/main" id="{6DA110F7-BAAA-441F-A87B-C44E0C46FD69}"/>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spTree>
    <p:extLst>
      <p:ext uri="{BB962C8B-B14F-4D97-AF65-F5344CB8AC3E}">
        <p14:creationId xmlns:p14="http://schemas.microsoft.com/office/powerpoint/2010/main" val="222548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7380956"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7413954" y="6284344"/>
            <a:ext cx="3880600" cy="369332"/>
          </a:xfrm>
          <a:prstGeom prst="rect">
            <a:avLst/>
          </a:prstGeom>
          <a:noFill/>
        </p:spPr>
        <p:txBody>
          <a:bodyPr wrap="square" rtlCol="0">
            <a:spAutoFit/>
          </a:bodyPr>
          <a:lstStyle/>
          <a:p>
            <a:pPr algn="l"/>
            <a:r>
              <a:rPr lang="es-ES" sz="1800" b="1" dirty="0">
                <a:solidFill>
                  <a:srgbClr val="C00000"/>
                </a:solidFill>
              </a:rPr>
              <a:t>Desarrollar scripts test unitarios</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7310733" y="7353970"/>
            <a:ext cx="5654842" cy="3416320"/>
          </a:xfrm>
          <a:prstGeom prst="rect">
            <a:avLst/>
          </a:prstGeom>
          <a:noFill/>
        </p:spPr>
        <p:txBody>
          <a:bodyPr wrap="square" rtlCol="0">
            <a:spAutoFit/>
          </a:bodyPr>
          <a:lstStyle/>
          <a:p>
            <a:pPr algn="l"/>
            <a:endParaRPr lang="es-ES" sz="2400" dirty="0"/>
          </a:p>
          <a:p>
            <a:pPr algn="l"/>
            <a:endParaRPr lang="es-ES" sz="2400" dirty="0"/>
          </a:p>
          <a:p>
            <a:pPr algn="l"/>
            <a:endParaRPr lang="es-ES" sz="2400" dirty="0"/>
          </a:p>
          <a:p>
            <a:pPr algn="l"/>
            <a:endParaRPr lang="es-ES" sz="2400" dirty="0"/>
          </a:p>
          <a:p>
            <a:pPr algn="l"/>
            <a:r>
              <a:rPr lang="es-ES" sz="2400" dirty="0"/>
              <a:t>Dominio de Negocio</a:t>
            </a:r>
            <a:endParaRPr lang="en-US" altLang="en-US" sz="2400" dirty="0"/>
          </a:p>
          <a:p>
            <a:pPr algn="l"/>
            <a:r>
              <a:rPr lang="en-US" altLang="en-US" sz="2400" dirty="0"/>
              <a:t> </a:t>
            </a:r>
          </a:p>
          <a:p>
            <a:pPr algn="l"/>
            <a:endParaRPr lang="en-US" sz="2400" dirty="0"/>
          </a:p>
          <a:p>
            <a:pPr algn="l"/>
            <a:endParaRPr lang="en-US" sz="2400" dirty="0"/>
          </a:p>
          <a:p>
            <a:pPr algn="l"/>
            <a:r>
              <a:rPr lang="en-US" sz="2400" dirty="0"/>
              <a:t>Arquitectura (SanTec)</a:t>
            </a:r>
            <a:endParaRPr lang="es-ES" sz="2400" dirty="0"/>
          </a:p>
        </p:txBody>
      </p:sp>
      <p:sp>
        <p:nvSpPr>
          <p:cNvPr id="40" name="CuadroTexto 39">
            <a:extLst>
              <a:ext uri="{FF2B5EF4-FFF2-40B4-BE49-F238E27FC236}">
                <a16:creationId xmlns:a16="http://schemas.microsoft.com/office/drawing/2014/main" id="{1AD743A4-3041-4821-87B6-744A7AB5A0F8}"/>
              </a:ext>
            </a:extLst>
          </p:cNvPr>
          <p:cNvSpPr txBox="1"/>
          <p:nvPr/>
        </p:nvSpPr>
        <p:spPr>
          <a:xfrm>
            <a:off x="11413956" y="6188091"/>
            <a:ext cx="3505199" cy="646331"/>
          </a:xfrm>
          <a:prstGeom prst="rect">
            <a:avLst/>
          </a:prstGeom>
          <a:noFill/>
        </p:spPr>
        <p:txBody>
          <a:bodyPr wrap="square" rtlCol="0">
            <a:spAutoFit/>
          </a:bodyPr>
          <a:lstStyle/>
          <a:p>
            <a:pPr algn="l"/>
            <a:r>
              <a:rPr lang="es-ES" sz="1800" b="1" dirty="0">
                <a:solidFill>
                  <a:srgbClr val="C00000"/>
                </a:solidFill>
              </a:rPr>
              <a:t>Realizar test unitarios y depurar compilados</a:t>
            </a:r>
            <a:endParaRPr lang="es-ES" sz="20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11375008" y="7355657"/>
            <a:ext cx="5654842" cy="2308324"/>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5384406" y="6189779"/>
            <a:ext cx="3880600" cy="369332"/>
          </a:xfrm>
          <a:prstGeom prst="rect">
            <a:avLst/>
          </a:prstGeom>
          <a:noFill/>
        </p:spPr>
        <p:txBody>
          <a:bodyPr wrap="square" rtlCol="0">
            <a:spAutoFit/>
          </a:bodyPr>
          <a:lstStyle/>
          <a:p>
            <a:pPr algn="l"/>
            <a:r>
              <a:rPr lang="es-ES" sz="1800" b="1" dirty="0">
                <a:solidFill>
                  <a:srgbClr val="C00000"/>
                </a:solidFill>
              </a:rPr>
              <a:t>Crear scripts pruebas funcionales</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5369489" y="7320551"/>
            <a:ext cx="5654842" cy="5262979"/>
          </a:xfrm>
          <a:prstGeom prst="rect">
            <a:avLst/>
          </a:prstGeom>
          <a:noFill/>
        </p:spPr>
        <p:txBody>
          <a:bodyPr wrap="square" rtlCol="0">
            <a:spAutoFit/>
          </a:bodyPr>
          <a:lstStyle/>
          <a:p>
            <a:pPr algn="l"/>
            <a:endParaRPr lang="es-E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Testing (SanTec)</a:t>
            </a:r>
          </a:p>
          <a:p>
            <a:pPr algn="l"/>
            <a:r>
              <a:rPr lang="en-US" altLang="en-US" sz="2400" dirty="0"/>
              <a:t>Ingeniería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63" name="Rectángulo 62">
            <a:extLst>
              <a:ext uri="{FF2B5EF4-FFF2-40B4-BE49-F238E27FC236}">
                <a16:creationId xmlns:a16="http://schemas.microsoft.com/office/drawing/2014/main" id="{A9723F52-0204-4030-BE59-15275E889D60}"/>
              </a:ext>
            </a:extLst>
          </p:cNvPr>
          <p:cNvSpPr/>
          <p:nvPr/>
        </p:nvSpPr>
        <p:spPr>
          <a:xfrm>
            <a:off x="15446956"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11413956"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TextBox 27">
            <a:extLst>
              <a:ext uri="{FF2B5EF4-FFF2-40B4-BE49-F238E27FC236}">
                <a16:creationId xmlns:a16="http://schemas.microsoft.com/office/drawing/2014/main" id="{44146969-2EB4-43F7-AC58-5B757F72591C}"/>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36" name="New picture">
            <a:extLst>
              <a:ext uri="{FF2B5EF4-FFF2-40B4-BE49-F238E27FC236}">
                <a16:creationId xmlns:a16="http://schemas.microsoft.com/office/drawing/2014/main" id="{3719E032-D6F1-4A06-91FC-277757F286DE}"/>
              </a:ext>
            </a:extLst>
          </p:cNvPr>
          <p:cNvPicPr/>
          <p:nvPr/>
        </p:nvPicPr>
        <p:blipFill rotWithShape="1">
          <a:blip r:embed="rId11"/>
          <a:srcRect t="10178" b="70321"/>
          <a:stretch/>
        </p:blipFill>
        <p:spPr>
          <a:xfrm>
            <a:off x="596962" y="1767775"/>
            <a:ext cx="23139532" cy="2913426"/>
          </a:xfrm>
          <a:prstGeom prst="rect">
            <a:avLst/>
          </a:prstGeom>
        </p:spPr>
      </p:pic>
      <p:cxnSp>
        <p:nvCxnSpPr>
          <p:cNvPr id="37" name="Conector recto 36">
            <a:extLst>
              <a:ext uri="{FF2B5EF4-FFF2-40B4-BE49-F238E27FC236}">
                <a16:creationId xmlns:a16="http://schemas.microsoft.com/office/drawing/2014/main" id="{B4747704-65EA-435F-AFE0-6833962E962A}"/>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E8BBFB4E-89A3-4CD7-9674-BC3844E73B51}"/>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8E496407-971D-4DED-B3EB-50A9346B5FC0}"/>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6" name="Rectángulo 45">
            <a:extLst>
              <a:ext uri="{FF2B5EF4-FFF2-40B4-BE49-F238E27FC236}">
                <a16:creationId xmlns:a16="http://schemas.microsoft.com/office/drawing/2014/main" id="{2FAAE954-74F6-4B3D-A5DB-9D3EBF2CEFB1}"/>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7" name="CuadroTexto 46">
            <a:extLst>
              <a:ext uri="{FF2B5EF4-FFF2-40B4-BE49-F238E27FC236}">
                <a16:creationId xmlns:a16="http://schemas.microsoft.com/office/drawing/2014/main" id="{C40F810B-D33E-49A0-91A0-5CCF42F75B33}"/>
              </a:ext>
            </a:extLst>
          </p:cNvPr>
          <p:cNvSpPr txBox="1"/>
          <p:nvPr/>
        </p:nvSpPr>
        <p:spPr>
          <a:xfrm>
            <a:off x="3386474" y="6284344"/>
            <a:ext cx="3880600" cy="646331"/>
          </a:xfrm>
          <a:prstGeom prst="rect">
            <a:avLst/>
          </a:prstGeom>
          <a:noFill/>
        </p:spPr>
        <p:txBody>
          <a:bodyPr wrap="square" rtlCol="0">
            <a:spAutoFit/>
          </a:bodyPr>
          <a:lstStyle/>
          <a:p>
            <a:pPr algn="l"/>
            <a:r>
              <a:rPr lang="es-ES" sz="1800" b="1" dirty="0">
                <a:solidFill>
                  <a:srgbClr val="C00000"/>
                </a:solidFill>
              </a:rPr>
              <a:t>Desplegar en Entorno de Desarrollo</a:t>
            </a:r>
            <a:endParaRPr lang="es-ES" sz="2400" b="1" dirty="0">
              <a:solidFill>
                <a:srgbClr val="C00000"/>
              </a:solidFill>
            </a:endParaRPr>
          </a:p>
        </p:txBody>
      </p:sp>
      <p:sp>
        <p:nvSpPr>
          <p:cNvPr id="49" name="CuadroTexto 48">
            <a:extLst>
              <a:ext uri="{FF2B5EF4-FFF2-40B4-BE49-F238E27FC236}">
                <a16:creationId xmlns:a16="http://schemas.microsoft.com/office/drawing/2014/main" id="{8866DFB0-2E06-43D0-B690-C60B04D18330}"/>
              </a:ext>
            </a:extLst>
          </p:cNvPr>
          <p:cNvSpPr txBox="1"/>
          <p:nvPr/>
        </p:nvSpPr>
        <p:spPr>
          <a:xfrm>
            <a:off x="3316252" y="7353970"/>
            <a:ext cx="5654842" cy="3785652"/>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 Ingeniería (SanTec)</a:t>
            </a:r>
          </a:p>
          <a:p>
            <a:pPr algn="l"/>
            <a:endParaRPr lang="es-ES" sz="2400" dirty="0"/>
          </a:p>
        </p:txBody>
      </p:sp>
      <p:sp>
        <p:nvSpPr>
          <p:cNvPr id="54" name="CuadroTexto 53">
            <a:extLst>
              <a:ext uri="{FF2B5EF4-FFF2-40B4-BE49-F238E27FC236}">
                <a16:creationId xmlns:a16="http://schemas.microsoft.com/office/drawing/2014/main" id="{5036083E-18AC-4769-A799-3EEBD8D66E85}"/>
              </a:ext>
            </a:extLst>
          </p:cNvPr>
          <p:cNvSpPr txBox="1"/>
          <p:nvPr/>
        </p:nvSpPr>
        <p:spPr>
          <a:xfrm>
            <a:off x="19342473" y="6204820"/>
            <a:ext cx="3880600" cy="369332"/>
          </a:xfrm>
          <a:prstGeom prst="rect">
            <a:avLst/>
          </a:prstGeom>
          <a:noFill/>
        </p:spPr>
        <p:txBody>
          <a:bodyPr wrap="square" rtlCol="0">
            <a:spAutoFit/>
          </a:bodyPr>
          <a:lstStyle/>
          <a:p>
            <a:pPr algn="l"/>
            <a:r>
              <a:rPr lang="es-ES" sz="1800" b="1" dirty="0">
                <a:solidFill>
                  <a:srgbClr val="C00000"/>
                </a:solidFill>
              </a:rPr>
              <a:t>Gestionar configuración SW</a:t>
            </a:r>
            <a:endParaRPr lang="es-ES" sz="2400" b="1" dirty="0">
              <a:solidFill>
                <a:srgbClr val="C00000"/>
              </a:solidFill>
            </a:endParaRPr>
          </a:p>
        </p:txBody>
      </p:sp>
      <p:sp>
        <p:nvSpPr>
          <p:cNvPr id="55" name="CuadroTexto 54">
            <a:extLst>
              <a:ext uri="{FF2B5EF4-FFF2-40B4-BE49-F238E27FC236}">
                <a16:creationId xmlns:a16="http://schemas.microsoft.com/office/drawing/2014/main" id="{FE9A0837-205A-4DBE-B5BF-9DF46F727164}"/>
              </a:ext>
            </a:extLst>
          </p:cNvPr>
          <p:cNvSpPr txBox="1"/>
          <p:nvPr/>
        </p:nvSpPr>
        <p:spPr>
          <a:xfrm>
            <a:off x="19327556" y="7335592"/>
            <a:ext cx="5654842" cy="5262979"/>
          </a:xfrm>
          <a:prstGeom prst="rect">
            <a:avLst/>
          </a:prstGeom>
          <a:noFill/>
        </p:spPr>
        <p:txBody>
          <a:bodyPr wrap="square" rtlCol="0">
            <a:spAutoFit/>
          </a:bodyPr>
          <a:lstStyle/>
          <a:p>
            <a:pPr algn="l"/>
            <a:endParaRPr lang="es-E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Arquitectura (SanTec)</a:t>
            </a:r>
          </a:p>
          <a:p>
            <a:pPr algn="l"/>
            <a:r>
              <a:rPr lang="en-US" altLang="en-US" sz="2400" dirty="0"/>
              <a:t>Ingeniería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56" name="Rectángulo 55">
            <a:extLst>
              <a:ext uri="{FF2B5EF4-FFF2-40B4-BE49-F238E27FC236}">
                <a16:creationId xmlns:a16="http://schemas.microsoft.com/office/drawing/2014/main" id="{0AF4DD1E-73A6-468A-935B-7139490EA129}"/>
              </a:ext>
            </a:extLst>
          </p:cNvPr>
          <p:cNvSpPr/>
          <p:nvPr/>
        </p:nvSpPr>
        <p:spPr>
          <a:xfrm>
            <a:off x="19405023" y="689134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TextBox 1">
            <a:extLst>
              <a:ext uri="{FF2B5EF4-FFF2-40B4-BE49-F238E27FC236}">
                <a16:creationId xmlns:a16="http://schemas.microsoft.com/office/drawing/2014/main" id="{FAF97DCA-ED92-4DCE-8006-CDF14BFF061F}"/>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Desarrollo de releases</a:t>
            </a:r>
          </a:p>
          <a:p>
            <a:pPr algn="l"/>
            <a:r>
              <a:rPr lang="es-ES" altLang="en-US" sz="2800" kern="1200" dirty="0">
                <a:solidFill>
                  <a:schemeClr val="tx1"/>
                </a:solidFill>
              </a:rPr>
              <a:t>Vista de Procesos</a:t>
            </a:r>
            <a:endParaRPr lang="en-US" altLang="en-US" sz="2800" kern="1200" dirty="0">
              <a:solidFill>
                <a:schemeClr val="tx1"/>
              </a:solidFill>
            </a:endParaRPr>
          </a:p>
        </p:txBody>
      </p:sp>
    </p:spTree>
    <p:extLst>
      <p:ext uri="{BB962C8B-B14F-4D97-AF65-F5344CB8AC3E}">
        <p14:creationId xmlns:p14="http://schemas.microsoft.com/office/powerpoint/2010/main" val="2782276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2616101"/>
          </a:xfrm>
          <a:prstGeom prst="rect">
            <a:avLst/>
          </a:prstGeom>
          <a:noFill/>
        </p:spPr>
        <p:txBody>
          <a:bodyPr wrap="square" rtlCol="0" anchor="t">
            <a:spAutoFit/>
          </a:bodyPr>
          <a:lstStyle/>
          <a:p>
            <a:pPr algn="l"/>
            <a:r>
              <a:rPr lang="en-GB" sz="4000" b="1" kern="1200" dirty="0">
                <a:solidFill>
                  <a:srgbClr val="C00000"/>
                </a:solidFill>
                <a:ea typeface="+mj-lt"/>
                <a:cs typeface="+mj-lt"/>
              </a:rPr>
              <a:t>CI / CD de releases</a:t>
            </a:r>
            <a:r>
              <a:rPr lang="es-ES_tradnl" altLang="en-US" sz="2800" b="1" dirty="0">
                <a:solidFill>
                  <a:schemeClr val="tx1"/>
                </a:solidFill>
                <a:ea typeface="MS PGothic"/>
                <a:cs typeface="Arial"/>
              </a:rPr>
              <a:t>  </a:t>
            </a:r>
            <a:r>
              <a:rPr lang="es-ES_tradnl" altLang="en-US" sz="2800" kern="1200" dirty="0">
                <a:solidFill>
                  <a:srgbClr val="C00000"/>
                </a:solidFill>
              </a:rPr>
              <a:t>Integración QA &amp; testing de releases</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s-ES_tradnl" altLang="en-US" sz="2800" kern="1200" dirty="0">
              <a:solidFill>
                <a:srgbClr val="C00000"/>
              </a:solidFill>
              <a:latin typeface="IBM Plex Sans"/>
            </a:endParaRPr>
          </a:p>
          <a:p>
            <a:pPr algn="l"/>
            <a:endParaRPr lang="en-GB" altLang="en-US" sz="2800" kern="1200" dirty="0">
              <a:solidFill>
                <a:srgbClr val="C00000"/>
              </a:solidFill>
              <a:latin typeface="IBM Plex Sans" panose="020B0503050203000203" pitchFamily="34" charset="77"/>
            </a:endParaRPr>
          </a:p>
          <a:p>
            <a:pPr algn="l"/>
            <a:endParaRPr lang="en-US" altLang="en-US" sz="4000" kern="1200" dirty="0">
              <a:solidFill>
                <a:srgbClr val="C00000"/>
              </a:solidFill>
              <a:latin typeface="IBM Plex Sans" panose="020B0503050203000203" pitchFamily="34" charset="77"/>
            </a:endParaRPr>
          </a:p>
        </p:txBody>
      </p:sp>
      <p:sp>
        <p:nvSpPr>
          <p:cNvPr id="4" name="Rectangle 3">
            <a:extLst>
              <a:ext uri="{FF2B5EF4-FFF2-40B4-BE49-F238E27FC236}">
                <a16:creationId xmlns:a16="http://schemas.microsoft.com/office/drawing/2014/main" id="{9E0DABF9-32BF-4A64-A354-739A40DBFC2B}"/>
              </a:ext>
            </a:extLst>
          </p:cNvPr>
          <p:cNvSpPr/>
          <p:nvPr/>
        </p:nvSpPr>
        <p:spPr bwMode="auto">
          <a:xfrm>
            <a:off x="566222" y="1726453"/>
            <a:ext cx="23225760" cy="2003757"/>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6" name="Rectangle: Diagonal Corners Snipped 5">
            <a:extLst>
              <a:ext uri="{FF2B5EF4-FFF2-40B4-BE49-F238E27FC236}">
                <a16:creationId xmlns:a16="http://schemas.microsoft.com/office/drawing/2014/main" id="{1FA5ACE5-ED2E-4D37-959D-127545097D14}"/>
              </a:ext>
            </a:extLst>
          </p:cNvPr>
          <p:cNvSpPr/>
          <p:nvPr/>
        </p:nvSpPr>
        <p:spPr>
          <a:xfrm>
            <a:off x="566222" y="3826170"/>
            <a:ext cx="23225760" cy="7183833"/>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7" name="Content Placeholder 2">
            <a:extLst>
              <a:ext uri="{FF2B5EF4-FFF2-40B4-BE49-F238E27FC236}">
                <a16:creationId xmlns:a16="http://schemas.microsoft.com/office/drawing/2014/main" id="{A48F0FD1-42D2-4301-B858-47EB441D9530}"/>
              </a:ext>
            </a:extLst>
          </p:cNvPr>
          <p:cNvSpPr txBox="1">
            <a:spLocks/>
          </p:cNvSpPr>
          <p:nvPr/>
        </p:nvSpPr>
        <p:spPr bwMode="auto">
          <a:xfrm>
            <a:off x="12073677" y="3869678"/>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Actividades:</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Crear caso de Test y scripts asociados</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Instalar Test</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Probar Paquete de pruebas</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Hacer seguimiento y resolver errores</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Documentar resultados</a:t>
            </a:r>
          </a:p>
        </p:txBody>
      </p:sp>
      <p:sp>
        <p:nvSpPr>
          <p:cNvPr id="8" name="TextBox 7">
            <a:extLst>
              <a:ext uri="{FF2B5EF4-FFF2-40B4-BE49-F238E27FC236}">
                <a16:creationId xmlns:a16="http://schemas.microsoft.com/office/drawing/2014/main" id="{92FDB928-00D5-418D-A899-D75BAD27ADE0}"/>
              </a:ext>
            </a:extLst>
          </p:cNvPr>
          <p:cNvSpPr txBox="1"/>
          <p:nvPr/>
        </p:nvSpPr>
        <p:spPr>
          <a:xfrm>
            <a:off x="637682" y="1908581"/>
            <a:ext cx="19860597" cy="1384995"/>
          </a:xfrm>
          <a:prstGeom prst="rect">
            <a:avLst/>
          </a:prstGeom>
          <a:noFill/>
        </p:spPr>
        <p:txBody>
          <a:bodyPr wrap="square" rtlCol="0">
            <a:spAutoFit/>
          </a:bodyPr>
          <a:lstStyle/>
          <a:p>
            <a:pPr algn="l" defTabSz="1214591">
              <a:defRPr/>
            </a:pPr>
            <a:r>
              <a:rPr lang="en-US" sz="2800" b="1" dirty="0">
                <a:solidFill>
                  <a:srgbClr val="FFFFFF"/>
                </a:solidFill>
                <a:latin typeface="IBM Plex Sans Light"/>
                <a:ea typeface="Helvetica Neue Light" charset="0"/>
                <a:cs typeface="Helvetica Neue Light" charset="0"/>
              </a:rPr>
              <a:t>Definición</a:t>
            </a:r>
            <a:r>
              <a:rPr lang="es-ES" sz="2800" b="1" dirty="0">
                <a:solidFill>
                  <a:srgbClr val="FFFFFF"/>
                </a:solidFill>
                <a:latin typeface="IBM Plex Sans Light"/>
                <a:ea typeface="Helvetica Neue Light" charset="0"/>
                <a:cs typeface="Helvetica Neue Light" charset="0"/>
              </a:rPr>
              <a:t>:</a:t>
            </a:r>
            <a:r>
              <a:rPr lang="es-ES" sz="2800" dirty="0">
                <a:solidFill>
                  <a:srgbClr val="FFFFFF"/>
                </a:solidFill>
                <a:latin typeface="IBM Plex Sans Light"/>
                <a:ea typeface="Helvetica Neue Light" charset="0"/>
                <a:cs typeface="Helvetica Neue Light" charset="0"/>
              </a:rPr>
              <a:t> El proceso de verificación de servicios de plataforma y componentes con respecto a características funcionales y no funcionales (operacionales), incluyendo un marco de seguridad y cumplimiento normativo, para garantizar que los servicios de plataforma pueden operar de forma segura, para escalar dentro de los SLAs y el objetivo de cumplimiento</a:t>
            </a:r>
          </a:p>
        </p:txBody>
      </p:sp>
      <p:pic>
        <p:nvPicPr>
          <p:cNvPr id="9" name="Picture 4" descr="Imagen relacionada">
            <a:extLst>
              <a:ext uri="{FF2B5EF4-FFF2-40B4-BE49-F238E27FC236}">
                <a16:creationId xmlns:a16="http://schemas.microsoft.com/office/drawing/2014/main" id="{7AA26662-9FE2-4947-94DD-3AC127748C8F}"/>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0891712" y="1910112"/>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A09EC6-AEF1-4FCA-A51E-C3C73230FA03}"/>
              </a:ext>
            </a:extLst>
          </p:cNvPr>
          <p:cNvSpPr/>
          <p:nvPr/>
        </p:nvSpPr>
        <p:spPr>
          <a:xfrm>
            <a:off x="637684" y="3869678"/>
            <a:ext cx="11435993" cy="2523768"/>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Objetivos:</a:t>
            </a:r>
          </a:p>
          <a:p>
            <a:pPr marL="571511" indent="-571511" algn="l" defTabSz="1214591">
              <a:buFont typeface="Arial"/>
              <a:buChar char="•"/>
              <a:defRPr/>
            </a:pPr>
            <a:r>
              <a:rPr lang="es-ES_tradnl" sz="2600" dirty="0">
                <a:latin typeface="IBM Plex Sans Light"/>
                <a:ea typeface="MS PGothic"/>
                <a:cs typeface="Arial"/>
              </a:rPr>
              <a:t>Minimizar los defectos de Gravedad 1 y 2 lanzados a producción</a:t>
            </a:r>
          </a:p>
          <a:p>
            <a:pPr marL="571511" indent="-571511" algn="l" defTabSz="1214591">
              <a:buFont typeface="Arial"/>
              <a:buChar char="•"/>
              <a:defRPr/>
            </a:pPr>
            <a:r>
              <a:rPr lang="es-ES_tradnl" sz="2600" dirty="0">
                <a:latin typeface="IBM Plex Sans Light"/>
                <a:ea typeface="MS PGothic"/>
                <a:cs typeface="Arial"/>
              </a:rPr>
              <a:t>Minimizar los servicios de la plataforma non-compliance en producción</a:t>
            </a:r>
          </a:p>
          <a:p>
            <a:pPr marL="571511" indent="-571511" algn="l" defTabSz="1214591">
              <a:buFont typeface="Arial"/>
              <a:buChar char="•"/>
              <a:defRPr/>
            </a:pPr>
            <a:r>
              <a:rPr lang="es-ES_tradnl" sz="2600" dirty="0">
                <a:latin typeface="IBM Plex Sans Light"/>
                <a:ea typeface="MS PGothic"/>
                <a:cs typeface="Arial"/>
              </a:rPr>
              <a:t>Maximizar la cobertura de los casos de test</a:t>
            </a:r>
          </a:p>
          <a:p>
            <a:pPr marL="571511" indent="-571511" algn="l" defTabSz="1214591">
              <a:buFont typeface="Arial"/>
              <a:buChar char="•"/>
              <a:defRPr/>
            </a:pPr>
            <a:r>
              <a:rPr lang="es-ES_tradnl" sz="2600" dirty="0">
                <a:latin typeface="IBM Plex Sans Light"/>
                <a:ea typeface="MS PGothic"/>
                <a:cs typeface="Arial"/>
              </a:rPr>
              <a:t>Evaluar características no funcionales a escala</a:t>
            </a:r>
          </a:p>
          <a:p>
            <a:pPr marL="571500" indent="-571500" algn="l" defTabSz="1214591">
              <a:buFont typeface="Arial"/>
              <a:buChar char="•"/>
              <a:defRPr/>
            </a:pPr>
            <a:r>
              <a:rPr lang="es-ES_tradnl" sz="2600" dirty="0">
                <a:latin typeface="IBM Plex Sans Light"/>
                <a:ea typeface="MS PGothic"/>
                <a:cs typeface="Arial"/>
              </a:rPr>
              <a:t>Evaluar el riesgo de fallo de la plataforma debido a releases / cambios</a:t>
            </a:r>
          </a:p>
        </p:txBody>
      </p:sp>
      <p:sp>
        <p:nvSpPr>
          <p:cNvPr id="11" name="Rectangle 10">
            <a:extLst>
              <a:ext uri="{FF2B5EF4-FFF2-40B4-BE49-F238E27FC236}">
                <a16:creationId xmlns:a16="http://schemas.microsoft.com/office/drawing/2014/main" id="{1783E079-702E-4BAD-AB11-82B93481C4B0}"/>
              </a:ext>
            </a:extLst>
          </p:cNvPr>
          <p:cNvSpPr/>
          <p:nvPr/>
        </p:nvSpPr>
        <p:spPr>
          <a:xfrm>
            <a:off x="12111490" y="7125278"/>
            <a:ext cx="10491139" cy="2941195"/>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Potenciar los desarrollos guiados (Test-driven development) y las pruebas de regresión a lo largo de todo el ciclo de vida DevOps</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Librerías de Datos de Pruebas y Scripts de test automatizados</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Pruebas de rendimiento operativo y automatización de pruebas de error guiadas</a:t>
            </a:r>
          </a:p>
          <a:p>
            <a:pPr marL="513080" indent="-51308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Automatización de test de cumplimiento normativo y vulnerabilidades</a:t>
            </a:r>
          </a:p>
        </p:txBody>
      </p:sp>
      <p:sp>
        <p:nvSpPr>
          <p:cNvPr id="12" name="Content Placeholder 2">
            <a:extLst>
              <a:ext uri="{FF2B5EF4-FFF2-40B4-BE49-F238E27FC236}">
                <a16:creationId xmlns:a16="http://schemas.microsoft.com/office/drawing/2014/main" id="{079239B9-C3A4-41B9-8154-FF44BBD63AD4}"/>
              </a:ext>
            </a:extLst>
          </p:cNvPr>
          <p:cNvSpPr txBox="1">
            <a:spLocks/>
          </p:cNvSpPr>
          <p:nvPr/>
        </p:nvSpPr>
        <p:spPr bwMode="auto">
          <a:xfrm>
            <a:off x="571709" y="7129892"/>
            <a:ext cx="10609260"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Resultados:</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Los errores son identificados y resueltos mucho más pronto en el ciclo de vida de DevOps</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Errores mínimos introducidos en producción</a:t>
            </a:r>
          </a:p>
          <a:p>
            <a:pPr marL="513090" indent="-513090"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Mínimo downtime no planeado</a:t>
            </a:r>
            <a:endParaRPr lang="en-US" sz="2800">
              <a:latin typeface="IBM Plex Sans Light"/>
            </a:endParaRPr>
          </a:p>
          <a:p>
            <a:pPr marL="0" indent="0" defTabSz="1214591" eaLnBrk="1" hangingPunct="1">
              <a:spcBef>
                <a:spcPts val="0"/>
              </a:spcBef>
              <a:buClr>
                <a:srgbClr val="000000"/>
              </a:buClr>
              <a:buNone/>
              <a:defRPr/>
            </a:pPr>
            <a:endParaRPr lang="en-US" sz="2800">
              <a:latin typeface="IBM Plex Sans Light"/>
            </a:endParaRPr>
          </a:p>
        </p:txBody>
      </p:sp>
      <p:sp>
        <p:nvSpPr>
          <p:cNvPr id="13" name="Rectangle 12">
            <a:extLst>
              <a:ext uri="{FF2B5EF4-FFF2-40B4-BE49-F238E27FC236}">
                <a16:creationId xmlns:a16="http://schemas.microsoft.com/office/drawing/2014/main" id="{55DA09F3-BE14-439E-896E-A28A014674DA}"/>
              </a:ext>
            </a:extLst>
          </p:cNvPr>
          <p:cNvSpPr/>
          <p:nvPr/>
        </p:nvSpPr>
        <p:spPr bwMode="auto">
          <a:xfrm>
            <a:off x="566222" y="11185509"/>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27" name="Rectangle 26">
            <a:extLst>
              <a:ext uri="{FF2B5EF4-FFF2-40B4-BE49-F238E27FC236}">
                <a16:creationId xmlns:a16="http://schemas.microsoft.com/office/drawing/2014/main" id="{61CC38FA-811E-D34D-A532-C6A277DA144C}"/>
              </a:ext>
            </a:extLst>
          </p:cNvPr>
          <p:cNvSpPr/>
          <p:nvPr/>
        </p:nvSpPr>
        <p:spPr>
          <a:xfrm>
            <a:off x="8614764" y="121508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28" name="Rectangle 27">
            <a:extLst>
              <a:ext uri="{FF2B5EF4-FFF2-40B4-BE49-F238E27FC236}">
                <a16:creationId xmlns:a16="http://schemas.microsoft.com/office/drawing/2014/main" id="{994547FE-1EED-0342-8DF5-54DEB587D048}"/>
              </a:ext>
            </a:extLst>
          </p:cNvPr>
          <p:cNvSpPr/>
          <p:nvPr/>
        </p:nvSpPr>
        <p:spPr>
          <a:xfrm>
            <a:off x="10017213" y="121508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29" name="Rectangle 28">
            <a:extLst>
              <a:ext uri="{FF2B5EF4-FFF2-40B4-BE49-F238E27FC236}">
                <a16:creationId xmlns:a16="http://schemas.microsoft.com/office/drawing/2014/main" id="{43A348AD-0DCD-FB44-953C-FB73CA9AD696}"/>
              </a:ext>
            </a:extLst>
          </p:cNvPr>
          <p:cNvSpPr/>
          <p:nvPr/>
        </p:nvSpPr>
        <p:spPr>
          <a:xfrm>
            <a:off x="11285928" y="1217348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30" name="Rectangle 29">
            <a:extLst>
              <a:ext uri="{FF2B5EF4-FFF2-40B4-BE49-F238E27FC236}">
                <a16:creationId xmlns:a16="http://schemas.microsoft.com/office/drawing/2014/main" id="{EC4A6259-0CEB-6046-B935-5BB12B3623DD}"/>
              </a:ext>
            </a:extLst>
          </p:cNvPr>
          <p:cNvSpPr/>
          <p:nvPr/>
        </p:nvSpPr>
        <p:spPr>
          <a:xfrm>
            <a:off x="14160884" y="1216698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31" name="Rectangle: Rounded Corners 55">
            <a:extLst>
              <a:ext uri="{FF2B5EF4-FFF2-40B4-BE49-F238E27FC236}">
                <a16:creationId xmlns:a16="http://schemas.microsoft.com/office/drawing/2014/main" id="{23F470DE-B60C-F547-8966-2D742D7CD23E}"/>
              </a:ext>
            </a:extLst>
          </p:cNvPr>
          <p:cNvSpPr/>
          <p:nvPr/>
        </p:nvSpPr>
        <p:spPr>
          <a:xfrm>
            <a:off x="12630342" y="114167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32" name="Graphic 31" descr="Money">
            <a:extLst>
              <a:ext uri="{FF2B5EF4-FFF2-40B4-BE49-F238E27FC236}">
                <a16:creationId xmlns:a16="http://schemas.microsoft.com/office/drawing/2014/main" id="{998A34A5-BB91-9748-B6D1-D7187667D6B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542972"/>
            <a:ext cx="636080" cy="636080"/>
          </a:xfrm>
          <a:prstGeom prst="rect">
            <a:avLst/>
          </a:prstGeom>
        </p:spPr>
      </p:pic>
      <p:pic>
        <p:nvPicPr>
          <p:cNvPr id="33" name="Graphic 32" descr="Handshake">
            <a:extLst>
              <a:ext uri="{FF2B5EF4-FFF2-40B4-BE49-F238E27FC236}">
                <a16:creationId xmlns:a16="http://schemas.microsoft.com/office/drawing/2014/main" id="{CFB1B2BC-9D58-3B44-9EB8-4512A3C9430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542972"/>
            <a:ext cx="636080" cy="636080"/>
          </a:xfrm>
          <a:prstGeom prst="rect">
            <a:avLst/>
          </a:prstGeom>
        </p:spPr>
      </p:pic>
      <p:pic>
        <p:nvPicPr>
          <p:cNvPr id="34" name="Picture 33">
            <a:extLst>
              <a:ext uri="{FF2B5EF4-FFF2-40B4-BE49-F238E27FC236}">
                <a16:creationId xmlns:a16="http://schemas.microsoft.com/office/drawing/2014/main" id="{D8370E89-E6EA-8F43-B9C8-DF9CB65FA65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609247"/>
            <a:ext cx="482217" cy="503530"/>
          </a:xfrm>
          <a:prstGeom prst="rect">
            <a:avLst/>
          </a:prstGeom>
        </p:spPr>
      </p:pic>
      <p:pic>
        <p:nvPicPr>
          <p:cNvPr id="35" name="Picture 34">
            <a:extLst>
              <a:ext uri="{FF2B5EF4-FFF2-40B4-BE49-F238E27FC236}">
                <a16:creationId xmlns:a16="http://schemas.microsoft.com/office/drawing/2014/main" id="{8190C741-B672-7143-9CA0-037441AD74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525586"/>
            <a:ext cx="748128" cy="670858"/>
          </a:xfrm>
          <a:prstGeom prst="rect">
            <a:avLst/>
          </a:prstGeom>
        </p:spPr>
      </p:pic>
      <p:pic>
        <p:nvPicPr>
          <p:cNvPr id="36" name="Graphic 35" descr="Head with Gears">
            <a:extLst>
              <a:ext uri="{FF2B5EF4-FFF2-40B4-BE49-F238E27FC236}">
                <a16:creationId xmlns:a16="http://schemas.microsoft.com/office/drawing/2014/main" id="{44FB60DD-1784-F94A-A07B-FDFC0A5B1BE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542972"/>
            <a:ext cx="636080" cy="636080"/>
          </a:xfrm>
          <a:prstGeom prst="rect">
            <a:avLst/>
          </a:prstGeom>
        </p:spPr>
      </p:pic>
      <p:sp>
        <p:nvSpPr>
          <p:cNvPr id="37" name="Rectangle 36">
            <a:extLst>
              <a:ext uri="{FF2B5EF4-FFF2-40B4-BE49-F238E27FC236}">
                <a16:creationId xmlns:a16="http://schemas.microsoft.com/office/drawing/2014/main" id="{088E6CBA-1F31-CF4D-9B7C-50C8A7BAB85E}"/>
              </a:ext>
            </a:extLst>
          </p:cNvPr>
          <p:cNvSpPr/>
          <p:nvPr/>
        </p:nvSpPr>
        <p:spPr>
          <a:xfrm>
            <a:off x="12725879" y="1218209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38" name="Rectangle: Rounded Corners 62">
            <a:extLst>
              <a:ext uri="{FF2B5EF4-FFF2-40B4-BE49-F238E27FC236}">
                <a16:creationId xmlns:a16="http://schemas.microsoft.com/office/drawing/2014/main" id="{FFE3D85B-AEA0-9C4A-8A39-3C7FF469CD37}"/>
              </a:ext>
            </a:extLst>
          </p:cNvPr>
          <p:cNvSpPr/>
          <p:nvPr/>
        </p:nvSpPr>
        <p:spPr>
          <a:xfrm>
            <a:off x="9964820" y="114167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39" name="Rectangle: Rounded Corners 55">
            <a:extLst>
              <a:ext uri="{FF2B5EF4-FFF2-40B4-BE49-F238E27FC236}">
                <a16:creationId xmlns:a16="http://schemas.microsoft.com/office/drawing/2014/main" id="{3198291C-7B38-FF4D-A8BB-BFAF403F233C}"/>
              </a:ext>
            </a:extLst>
          </p:cNvPr>
          <p:cNvSpPr/>
          <p:nvPr/>
        </p:nvSpPr>
        <p:spPr>
          <a:xfrm>
            <a:off x="14089566" y="1141677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2706831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Matriz RACI</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graphicFrame>
        <p:nvGraphicFramePr>
          <p:cNvPr id="4" name="Tabla 3">
            <a:extLst>
              <a:ext uri="{FF2B5EF4-FFF2-40B4-BE49-F238E27FC236}">
                <a16:creationId xmlns:a16="http://schemas.microsoft.com/office/drawing/2014/main" id="{A9383DA2-C771-4DBE-B67C-46BDA05D241A}"/>
              </a:ext>
            </a:extLst>
          </p:cNvPr>
          <p:cNvGraphicFramePr>
            <a:graphicFrameLocks noGrp="1"/>
          </p:cNvGraphicFramePr>
          <p:nvPr>
            <p:extLst>
              <p:ext uri="{D42A27DB-BD31-4B8C-83A1-F6EECF244321}">
                <p14:modId xmlns:p14="http://schemas.microsoft.com/office/powerpoint/2010/main" val="661520639"/>
              </p:ext>
            </p:extLst>
          </p:nvPr>
        </p:nvGraphicFramePr>
        <p:xfrm>
          <a:off x="650240" y="1912624"/>
          <a:ext cx="22655079" cy="9720000"/>
        </p:xfrm>
        <a:graphic>
          <a:graphicData uri="http://schemas.openxmlformats.org/drawingml/2006/table">
            <a:tbl>
              <a:tblPr>
                <a:tableStyleId>{5940675A-B579-460E-94D1-54222C63F5DA}</a:tableStyleId>
              </a:tblPr>
              <a:tblGrid>
                <a:gridCol w="9394768">
                  <a:extLst>
                    <a:ext uri="{9D8B030D-6E8A-4147-A177-3AD203B41FA5}">
                      <a16:colId xmlns:a16="http://schemas.microsoft.com/office/drawing/2014/main" val="1549412401"/>
                    </a:ext>
                  </a:extLst>
                </a:gridCol>
                <a:gridCol w="1762232">
                  <a:extLst>
                    <a:ext uri="{9D8B030D-6E8A-4147-A177-3AD203B41FA5}">
                      <a16:colId xmlns:a16="http://schemas.microsoft.com/office/drawing/2014/main" val="13767168"/>
                    </a:ext>
                  </a:extLst>
                </a:gridCol>
                <a:gridCol w="1679626">
                  <a:extLst>
                    <a:ext uri="{9D8B030D-6E8A-4147-A177-3AD203B41FA5}">
                      <a16:colId xmlns:a16="http://schemas.microsoft.com/office/drawing/2014/main" val="176311709"/>
                    </a:ext>
                  </a:extLst>
                </a:gridCol>
                <a:gridCol w="1679626">
                  <a:extLst>
                    <a:ext uri="{9D8B030D-6E8A-4147-A177-3AD203B41FA5}">
                      <a16:colId xmlns:a16="http://schemas.microsoft.com/office/drawing/2014/main" val="1984299023"/>
                    </a:ext>
                  </a:extLst>
                </a:gridCol>
                <a:gridCol w="2092649">
                  <a:extLst>
                    <a:ext uri="{9D8B030D-6E8A-4147-A177-3AD203B41FA5}">
                      <a16:colId xmlns:a16="http://schemas.microsoft.com/office/drawing/2014/main" val="1693561845"/>
                    </a:ext>
                  </a:extLst>
                </a:gridCol>
                <a:gridCol w="2037580">
                  <a:extLst>
                    <a:ext uri="{9D8B030D-6E8A-4147-A177-3AD203B41FA5}">
                      <a16:colId xmlns:a16="http://schemas.microsoft.com/office/drawing/2014/main" val="2248067950"/>
                    </a:ext>
                  </a:extLst>
                </a:gridCol>
                <a:gridCol w="1321674">
                  <a:extLst>
                    <a:ext uri="{9D8B030D-6E8A-4147-A177-3AD203B41FA5}">
                      <a16:colId xmlns:a16="http://schemas.microsoft.com/office/drawing/2014/main" val="1105587022"/>
                    </a:ext>
                  </a:extLst>
                </a:gridCol>
                <a:gridCol w="1365250">
                  <a:extLst>
                    <a:ext uri="{9D8B030D-6E8A-4147-A177-3AD203B41FA5}">
                      <a16:colId xmlns:a16="http://schemas.microsoft.com/office/drawing/2014/main" val="3855476963"/>
                    </a:ext>
                  </a:extLst>
                </a:gridCol>
                <a:gridCol w="1321674">
                  <a:extLst>
                    <a:ext uri="{9D8B030D-6E8A-4147-A177-3AD203B41FA5}">
                      <a16:colId xmlns:a16="http://schemas.microsoft.com/office/drawing/2014/main" val="3232388287"/>
                    </a:ext>
                  </a:extLst>
                </a:gridCol>
              </a:tblGrid>
              <a:tr h="648000">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8">
                  <a:txBody>
                    <a:bodyPr/>
                    <a:lstStyle/>
                    <a:p>
                      <a:pPr algn="ctr" fontAlgn="ctr"/>
                      <a:r>
                        <a:rPr lang="es-ES" sz="1400" b="1" u="none" strike="noStrike" dirty="0">
                          <a:solidFill>
                            <a:schemeClr val="bg1"/>
                          </a:solidFill>
                          <a:effectLst/>
                        </a:rPr>
                        <a:t>AREAS &amp; RESPONSABILIDADES</a:t>
                      </a: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tc hMerge="1">
                  <a:txBody>
                    <a:bodyPr/>
                    <a:lstStyle/>
                    <a:p>
                      <a:pPr algn="ctr" fontAlgn="ctr"/>
                      <a:endParaRPr lang="es-ES" sz="1400" b="1" i="0" u="none" strike="noStrike">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pPr algn="ctr" fontAlgn="ctr"/>
                      <a:endParaRPr lang="es-ES" sz="1400" b="1" i="0" u="none" strike="noStrike">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extLst>
                  <a:ext uri="{0D108BD9-81ED-4DB2-BD59-A6C34878D82A}">
                    <a16:rowId xmlns:a16="http://schemas.microsoft.com/office/drawing/2014/main" val="3988108223"/>
                  </a:ext>
                </a:extLst>
              </a:tr>
              <a:tr h="648000">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6">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endParaRPr lang="es-ES"/>
                    </a:p>
                  </a:txBody>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2">
                  <a:txBody>
                    <a:bodyPr/>
                    <a:lstStyle/>
                    <a:p>
                      <a:pPr marL="0" algn="ctr" defTabSz="1828800" rtl="0" eaLnBrk="1" fontAlgn="ctr" latinLnBrk="0" hangingPunct="1"/>
                      <a:r>
                        <a:rPr lang="es-ES" sz="2400" b="1" i="0" u="none" strike="noStrike" kern="1200" dirty="0">
                          <a:solidFill>
                            <a:srgbClr val="000000"/>
                          </a:solidFill>
                          <a:effectLst/>
                          <a:latin typeface="Arial" panose="020B0604020202020204" pitchFamily="34" charset="0"/>
                          <a:ea typeface="+mn-ea"/>
                          <a:cs typeface="+mn-cs"/>
                        </a:rPr>
                        <a:t>SGT</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marL="0" algn="ctr" defTabSz="1828800" rtl="0" eaLnBrk="1" fontAlgn="ctr" latinLnBrk="0" hangingPunct="1"/>
                      <a:endParaRPr lang="es-ES" sz="2400" b="1" i="0" u="none" strike="noStrike" kern="1200">
                        <a:solidFill>
                          <a:srgbClr val="000000"/>
                        </a:solidFill>
                        <a:effectLst/>
                        <a:latin typeface="Arial" panose="020B0604020202020204" pitchFamily="34" charset="0"/>
                        <a:ea typeface="+mn-ea"/>
                        <a:cs typeface="+mn-cs"/>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625852721"/>
                  </a:ext>
                </a:extLst>
              </a:tr>
              <a:tr h="648000">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b="0" i="0" u="none" strike="noStrike" dirty="0">
                          <a:solidFill>
                            <a:srgbClr val="000000"/>
                          </a:solidFill>
                          <a:effectLst/>
                          <a:latin typeface="Arial" panose="020B0604020202020204" pitchFamily="34" charset="0"/>
                        </a:rPr>
                        <a:t>Ingenieria</a:t>
                      </a: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Infraestructura</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Operaciones</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Testing​</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RTYO​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kern="1200" dirty="0">
                          <a:solidFill>
                            <a:schemeClr val="tx1"/>
                          </a:solidFill>
                          <a:effectLst/>
                          <a:latin typeface="+mn-lt"/>
                          <a:ea typeface="+mn-ea"/>
                          <a:cs typeface="+mn-cs"/>
                        </a:rPr>
                        <a:t>Rendimiento</a:t>
                      </a:r>
                    </a:p>
                  </a:txBody>
                  <a:tcPr marL="9525" marR="9525" marT="9525" marB="0" anchor="ctr">
                    <a:solidFill>
                      <a:schemeClr val="tx2">
                        <a:lumMod val="40000"/>
                        <a:lumOff val="60000"/>
                      </a:schemeClr>
                    </a:solidFill>
                  </a:tcPr>
                </a:tc>
                <a:tc>
                  <a:txBody>
                    <a:bodyPr/>
                    <a:lstStyle/>
                    <a:p>
                      <a:pPr algn="ctr" fontAlgn="ctr"/>
                      <a:r>
                        <a:rPr lang="es-ES" sz="1800" u="none" strike="noStrike" kern="1200" dirty="0">
                          <a:solidFill>
                            <a:schemeClr val="tx1"/>
                          </a:solidFill>
                          <a:effectLst/>
                          <a:latin typeface="+mn-lt"/>
                          <a:ea typeface="+mn-ea"/>
                          <a:cs typeface="+mn-cs"/>
                        </a:rPr>
                        <a:t>Seguridad</a:t>
                      </a:r>
                    </a:p>
                  </a:txBody>
                  <a:tcPr marL="9525" marR="9525" marT="9525" marB="0" anchor="ctr">
                    <a:solidFill>
                      <a:schemeClr val="tx2">
                        <a:lumMod val="40000"/>
                        <a:lumOff val="60000"/>
                      </a:schemeClr>
                    </a:solidFill>
                  </a:tcPr>
                </a:tc>
                <a:extLst>
                  <a:ext uri="{0D108BD9-81ED-4DB2-BD59-A6C34878D82A}">
                    <a16:rowId xmlns:a16="http://schemas.microsoft.com/office/drawing/2014/main" val="1477870111"/>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de rendimiento automáticas (Jmeter)</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181543360"/>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funcionales automáticas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1514084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de seguridad automáticas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30996245"/>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Configurar pruebas de resiliencia automáticas</a:t>
                      </a:r>
                    </a:p>
                  </a:txBody>
                  <a:tcPr marL="108000" marR="72000" marT="93600" marB="93600" anchor="ctr" horzOverflow="overflow"/>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35949128"/>
                  </a:ext>
                </a:extLst>
              </a:tr>
              <a:tr h="648000">
                <a:tc>
                  <a:txBody>
                    <a:bodyPr/>
                    <a:lstStyle>
                      <a:lvl1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1pPr>
                      <a:lvl2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2pPr>
                      <a:lvl3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3pPr>
                      <a:lvl4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4pPr>
                      <a:lvl5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5pPr>
                      <a:lvl6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6pPr>
                      <a:lvl7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7pPr>
                      <a:lvl8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8pPr>
                      <a:lvl9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9pPr>
                    </a:lstStyle>
                    <a:p>
                      <a:pPr marL="0" marR="0" lvl="0" indent="0" algn="l" rtl="0" eaLnBrk="1" fontAlgn="base" latinLnBrk="0" hangingPunct="1">
                        <a:lnSpc>
                          <a:spcPct val="100000"/>
                        </a:lnSpc>
                        <a:spcBef>
                          <a:spcPct val="0"/>
                        </a:spcBef>
                        <a:spcAft>
                          <a:spcPct val="0"/>
                        </a:spcAft>
                        <a:buClrTx/>
                        <a:buSzTx/>
                        <a:buFontTx/>
                        <a:buNone/>
                      </a:pPr>
                      <a:r>
                        <a:rPr lang="en-US" altLang="en-US" sz="2300" b="0" i="0" u="none" strike="noStrike" cap="none" normalizeH="0" baseline="0" dirty="0">
                          <a:ln>
                            <a:noFill/>
                          </a:ln>
                          <a:effectLst/>
                          <a:latin typeface="+mn-lt"/>
                          <a:cs typeface="Arial"/>
                        </a:rPr>
                        <a:t>Desplegar en Entorno de Pre Producción</a:t>
                      </a:r>
                      <a:endPar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endParaRP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70785459"/>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Instalar Dependencias On-premise</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85102187"/>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Realizar pruebas funcionales manuales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209250993"/>
                  </a:ext>
                </a:extLst>
              </a:tr>
              <a:tr h="648000">
                <a:tc>
                  <a:txBody>
                    <a:bodyPr/>
                    <a:lstStyle/>
                    <a:p>
                      <a:r>
                        <a:rPr lang="es-E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Realizar pruebas de Rendimiento manuales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83819196"/>
                  </a:ext>
                </a:extLst>
              </a:tr>
              <a:tr h="648000">
                <a:tc>
                  <a:txBody>
                    <a:bodyPr/>
                    <a:lstStyle/>
                    <a:p>
                      <a:pPr marL="0" marR="0" lvl="0" indent="0" algn="l" defTabSz="1828800" rtl="0" eaLnBrk="1" fontAlgn="ctr" latinLnBrk="0" hangingPunct="1">
                        <a:lnSpc>
                          <a:spcPct val="100000"/>
                        </a:lnSpc>
                        <a:spcBef>
                          <a:spcPct val="0"/>
                        </a:spcBef>
                        <a:spcAft>
                          <a:spcPct val="0"/>
                        </a:spcAft>
                        <a:buClrTx/>
                        <a:buSzTx/>
                        <a:buFontTx/>
                        <a:buNone/>
                      </a:pPr>
                      <a:r>
                        <a:rPr lang="en-US" alt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Realizar pruebas de Resiliencia manuales</a:t>
                      </a:r>
                    </a:p>
                  </a:txBody>
                  <a:tcPr marL="108000" marR="72000" marT="93600" marB="93600" anchor="ctr" horzOverflow="overflow">
                    <a:solidFill>
                      <a:schemeClr val="accent1">
                        <a:lumMod val="20000"/>
                        <a:lumOff val="80000"/>
                      </a:schemeClr>
                    </a:solidFill>
                  </a:tcPr>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solidFill>
                      <a:schemeClr val="accent1">
                        <a:lumMod val="20000"/>
                        <a:lumOff val="80000"/>
                      </a:schemeClr>
                    </a:solidFill>
                  </a:tcP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I</a:t>
                      </a:r>
                    </a:p>
                  </a:txBody>
                  <a:tcPr marL="9525" marR="9525" marT="9525" marB="0" anchor="ctr">
                    <a:solidFill>
                      <a:schemeClr val="accent1">
                        <a:lumMod val="20000"/>
                        <a:lumOff val="80000"/>
                      </a:schemeClr>
                    </a:solidFill>
                  </a:tcPr>
                </a:tc>
                <a:tc>
                  <a:txBody>
                    <a:bodyPr/>
                    <a:lstStyle/>
                    <a:p>
                      <a:pPr marL="0" algn="ctr" defTabSz="1828800" rtl="0" eaLnBrk="1" fontAlgn="ctr" latinLnBrk="0" hangingPunct="1"/>
                      <a:r>
                        <a:rPr lang="es-ES" sz="1600" b="0" i="0" u="none" strike="noStrike" kern="1200" dirty="0">
                          <a:solidFill>
                            <a:srgbClr val="000000"/>
                          </a:solidFill>
                          <a:effectLst/>
                          <a:latin typeface="Arial" panose="020B0604020202020204" pitchFamily="34" charset="0"/>
                          <a:ea typeface="+mn-ea"/>
                          <a:cs typeface="+mn-cs"/>
                        </a:rPr>
                        <a:t>I/R</a:t>
                      </a: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b"/>
                      <a:r>
                        <a:rPr lang="es-ES" sz="1600" b="0" i="0" u="none" strike="noStrike" kern="1200" dirty="0">
                          <a:solidFill>
                            <a:srgbClr val="000000"/>
                          </a:solidFill>
                          <a:effectLst/>
                          <a:latin typeface="Arial" panose="020B0604020202020204" pitchFamily="34" charset="0"/>
                          <a:ea typeface="+mn-ea"/>
                          <a:cs typeface="+mn-cs"/>
                        </a:rPr>
                        <a:t>C</a:t>
                      </a:r>
                    </a:p>
                  </a:txBody>
                  <a:tcPr marL="9525" marR="9525" marT="9525" marB="0" anchor="ctr">
                    <a:solidFill>
                      <a:schemeClr val="accent1">
                        <a:lumMod val="20000"/>
                        <a:lumOff val="80000"/>
                      </a:schemeClr>
                    </a:solidFill>
                  </a:tcP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872090842"/>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a:rPr>
                        <a:t>Realizar pruebas de seguridad manuales</a:t>
                      </a:r>
                    </a:p>
                  </a:txBody>
                  <a:tcPr marL="108000" marR="72000" marT="93600" marB="93600" anchor="ctr" horzOverflow="overflow"/>
                </a:tc>
                <a:tc>
                  <a:txBody>
                    <a:bodyPr/>
                    <a:lstStyle/>
                    <a:p>
                      <a:pPr algn="ctr" rtl="0" fontAlgn="ct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tc>
                <a:extLst>
                  <a:ext uri="{0D108BD9-81ED-4DB2-BD59-A6C34878D82A}">
                    <a16:rowId xmlns:a16="http://schemas.microsoft.com/office/drawing/2014/main" val="1279947362"/>
                  </a:ext>
                </a:extLst>
              </a:tr>
              <a:tr h="648000">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300" b="0" i="0" u="none" strike="noStrike" cap="none" normalizeH="0" baseline="0" dirty="0">
                          <a:ln>
                            <a:noFill/>
                          </a:ln>
                          <a:solidFill>
                            <a:sysClr val="windowText" lastClr="000000"/>
                          </a:solidFill>
                          <a:effectLst/>
                          <a:latin typeface="+mn-lt"/>
                          <a:cs typeface="Arial" panose="020B0604020202020204" pitchFamily="34" charset="0"/>
                        </a:rPr>
                        <a:t>Registrar Incidencias de pruebas en Jira</a:t>
                      </a:r>
                    </a:p>
                  </a:txBody>
                  <a:tcPr marL="108000" marR="72000" marT="93600" marB="93600" anchor="ctr" horzOverflow="overflow">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accent1">
                        <a:lumMod val="20000"/>
                        <a:lumOff val="80000"/>
                      </a:schemeClr>
                    </a:solidFill>
                  </a:tcP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accent1">
                        <a:lumMod val="20000"/>
                        <a:lumOff val="80000"/>
                      </a:schemeClr>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accent1">
                        <a:lumMod val="20000"/>
                        <a:lumOff val="80000"/>
                      </a:schemeClr>
                    </a:solidFill>
                  </a:tcPr>
                </a:tc>
                <a:tc>
                  <a:txBody>
                    <a:bodyPr/>
                    <a:lstStyle/>
                    <a:p>
                      <a:pPr algn="ctr" fontAlgn="b"/>
                      <a:r>
                        <a:rPr lang="es-ES" sz="1600" b="0" i="0" u="none" strike="noStrike" kern="1200" dirty="0">
                          <a:solidFill>
                            <a:srgbClr val="000000"/>
                          </a:solidFill>
                          <a:effectLst/>
                          <a:latin typeface="Arial" panose="020B0604020202020204" pitchFamily="34" charset="0"/>
                          <a:ea typeface="+mn-ea"/>
                          <a:cs typeface="+mn-cs"/>
                        </a:rPr>
                        <a:t>A/R</a:t>
                      </a:r>
                    </a:p>
                  </a:txBody>
                  <a:tcPr marL="9525" marR="9525" marT="9525" marB="0" anchor="ctr">
                    <a:solidFill>
                      <a:schemeClr val="accent1">
                        <a:lumMod val="20000"/>
                        <a:lumOff val="80000"/>
                      </a:schemeClr>
                    </a:solidFill>
                  </a:tcP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b">
                    <a:solidFill>
                      <a:schemeClr val="accent1">
                        <a:lumMod val="20000"/>
                        <a:lumOff val="80000"/>
                      </a:schemeClr>
                    </a:solidFill>
                  </a:tcP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solidFill>
                      <a:schemeClr val="accent1">
                        <a:lumMod val="20000"/>
                        <a:lumOff val="80000"/>
                      </a:schemeClr>
                    </a:solidFill>
                  </a:tcPr>
                </a:tc>
                <a:tc>
                  <a:txBody>
                    <a:bodyPr/>
                    <a:lstStyle/>
                    <a:p>
                      <a:pPr marL="0" algn="ctr" defTabSz="1828800" rtl="0" eaLnBrk="1" fontAlgn="ctr" latinLnBrk="0" hangingPunct="1"/>
                      <a:endParaRPr lang="es-ES" sz="1600" b="0" i="0" u="none" strike="noStrike" kern="1200" dirty="0">
                        <a:solidFill>
                          <a:srgbClr val="000000"/>
                        </a:solidFill>
                        <a:effectLst/>
                        <a:latin typeface="Arial" panose="020B0604020202020204" pitchFamily="34" charset="0"/>
                        <a:ea typeface="+mn-ea"/>
                        <a:cs typeface="+mn-cs"/>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714993342"/>
                  </a:ext>
                </a:extLst>
              </a:tr>
              <a:tr h="648000">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lvl="0" algn="l">
                        <a:lnSpc>
                          <a:spcPct val="100000"/>
                        </a:lnSpc>
                        <a:spcBef>
                          <a:spcPts val="0"/>
                        </a:spcBef>
                        <a:spcAft>
                          <a:spcPts val="0"/>
                        </a:spcAft>
                        <a:buNone/>
                      </a:pPr>
                      <a:r>
                        <a:rPr lang="en-US" sz="23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Revisar Incidencias reportadas</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dirty="0">
                          <a:solidFill>
                            <a:srgbClr val="000000"/>
                          </a:solidFill>
                          <a:effectLst/>
                          <a:latin typeface="Arial" panose="020B0604020202020204" pitchFamily="34" charset="0"/>
                        </a:rPr>
                        <a:t>A/R</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extLst>
                  <a:ext uri="{0D108BD9-81ED-4DB2-BD59-A6C34878D82A}">
                    <a16:rowId xmlns:a16="http://schemas.microsoft.com/office/drawing/2014/main" val="3804298921"/>
                  </a:ext>
                </a:extLst>
              </a:tr>
            </a:tbl>
          </a:graphicData>
        </a:graphic>
      </p:graphicFrame>
      <p:sp>
        <p:nvSpPr>
          <p:cNvPr id="5" name="CuadroTexto 4">
            <a:extLst>
              <a:ext uri="{FF2B5EF4-FFF2-40B4-BE49-F238E27FC236}">
                <a16:creationId xmlns:a16="http://schemas.microsoft.com/office/drawing/2014/main" id="{59618AA9-EF62-4634-900B-87BB88ABA8E5}"/>
              </a:ext>
            </a:extLst>
          </p:cNvPr>
          <p:cNvSpPr txBox="1"/>
          <p:nvPr/>
        </p:nvSpPr>
        <p:spPr>
          <a:xfrm>
            <a:off x="650240" y="11815805"/>
            <a:ext cx="6365845" cy="369332"/>
          </a:xfrm>
          <a:prstGeom prst="rect">
            <a:avLst/>
          </a:prstGeom>
          <a:noFill/>
        </p:spPr>
        <p:txBody>
          <a:bodyPr wrap="none" rtlCol="0">
            <a:spAutoFit/>
          </a:bodyPr>
          <a:lstStyle/>
          <a:p>
            <a:r>
              <a:rPr lang="es-ES" sz="1800" dirty="0"/>
              <a:t>* Actividades en rojo basadas en asunciones, no definitivas</a:t>
            </a:r>
          </a:p>
        </p:txBody>
      </p:sp>
    </p:spTree>
    <p:extLst>
      <p:ext uri="{BB962C8B-B14F-4D97-AF65-F5344CB8AC3E}">
        <p14:creationId xmlns:p14="http://schemas.microsoft.com/office/powerpoint/2010/main" val="3727166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4" name="New picture">
            <a:extLst>
              <a:ext uri="{FF2B5EF4-FFF2-40B4-BE49-F238E27FC236}">
                <a16:creationId xmlns:a16="http://schemas.microsoft.com/office/drawing/2014/main" id="{D8D8515F-36AA-40FB-9935-CE2E42C18176}"/>
              </a:ext>
            </a:extLst>
          </p:cNvPr>
          <p:cNvPicPr/>
          <p:nvPr/>
        </p:nvPicPr>
        <p:blipFill rotWithShape="1">
          <a:blip r:embed="rId3"/>
          <a:srcRect b="52026"/>
          <a:stretch/>
        </p:blipFill>
        <p:spPr>
          <a:xfrm>
            <a:off x="650240" y="2484202"/>
            <a:ext cx="23187444" cy="7182311"/>
          </a:xfrm>
          <a:prstGeom prst="rect">
            <a:avLst/>
          </a:prstGeom>
        </p:spPr>
      </p:pic>
    </p:spTree>
    <p:extLst>
      <p:ext uri="{BB962C8B-B14F-4D97-AF65-F5344CB8AC3E}">
        <p14:creationId xmlns:p14="http://schemas.microsoft.com/office/powerpoint/2010/main" val="2776852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TextBox 27">
            <a:extLst>
              <a:ext uri="{FF2B5EF4-FFF2-40B4-BE49-F238E27FC236}">
                <a16:creationId xmlns:a16="http://schemas.microsoft.com/office/drawing/2014/main" id="{B39756F6-8ACD-4876-9791-8B2C1392B1A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5" name="Graphic 6" descr="Handshake">
            <a:extLst>
              <a:ext uri="{FF2B5EF4-FFF2-40B4-BE49-F238E27FC236}">
                <a16:creationId xmlns:a16="http://schemas.microsoft.com/office/drawing/2014/main" id="{A6C39EC4-D085-4D0A-82D0-7068D8F0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6" name="Graphic 26" descr="Research">
            <a:extLst>
              <a:ext uri="{FF2B5EF4-FFF2-40B4-BE49-F238E27FC236}">
                <a16:creationId xmlns:a16="http://schemas.microsoft.com/office/drawing/2014/main" id="{10556F45-81C5-42C0-BEA6-0EAB9F2E69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7" name="Graphic 34" descr="Information">
            <a:extLst>
              <a:ext uri="{FF2B5EF4-FFF2-40B4-BE49-F238E27FC236}">
                <a16:creationId xmlns:a16="http://schemas.microsoft.com/office/drawing/2014/main" id="{81CF4022-F252-483E-B2C7-C5ACC37EF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9" name="Rectángulo 8">
            <a:extLst>
              <a:ext uri="{FF2B5EF4-FFF2-40B4-BE49-F238E27FC236}">
                <a16:creationId xmlns:a16="http://schemas.microsoft.com/office/drawing/2014/main" id="{C13A6DCA-C0B5-4A84-BB9D-E6D4C45DE3BF}"/>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2" name="Conector recto 11">
            <a:extLst>
              <a:ext uri="{FF2B5EF4-FFF2-40B4-BE49-F238E27FC236}">
                <a16:creationId xmlns:a16="http://schemas.microsoft.com/office/drawing/2014/main" id="{F419A8BB-E9D3-4A26-916C-CF50B95568D7}"/>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2232A32-13D4-4644-9D1C-A1AACDED4F9E}"/>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44E782D8-3ACF-4AEB-A1C6-117B5AD55B5B}"/>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926B1C7-3E8B-4A0B-8140-623A26B0AC4B}"/>
              </a:ext>
            </a:extLst>
          </p:cNvPr>
          <p:cNvSpPr txBox="1"/>
          <p:nvPr/>
        </p:nvSpPr>
        <p:spPr>
          <a:xfrm>
            <a:off x="3406507" y="6261968"/>
            <a:ext cx="3880600" cy="369332"/>
          </a:xfrm>
          <a:prstGeom prst="rect">
            <a:avLst/>
          </a:prstGeom>
          <a:noFill/>
        </p:spPr>
        <p:txBody>
          <a:bodyPr wrap="square" rtlCol="0">
            <a:spAutoFit/>
          </a:bodyPr>
          <a:lstStyle/>
          <a:p>
            <a:pPr algn="l"/>
            <a:r>
              <a:rPr lang="es-ES" sz="1800" b="1" dirty="0">
                <a:solidFill>
                  <a:srgbClr val="C00000"/>
                </a:solidFill>
              </a:rPr>
              <a:t>Registrar Incidencias en Jira</a:t>
            </a:r>
            <a:endParaRPr lang="es-ES" sz="2400" b="1" dirty="0">
              <a:solidFill>
                <a:srgbClr val="C00000"/>
              </a:solidFill>
            </a:endParaRPr>
          </a:p>
        </p:txBody>
      </p:sp>
      <p:sp>
        <p:nvSpPr>
          <p:cNvPr id="18" name="CuadroTexto 17">
            <a:extLst>
              <a:ext uri="{FF2B5EF4-FFF2-40B4-BE49-F238E27FC236}">
                <a16:creationId xmlns:a16="http://schemas.microsoft.com/office/drawing/2014/main" id="{D08BA1D2-B70E-4C5A-B294-01EDA46C82A7}"/>
              </a:ext>
            </a:extLst>
          </p:cNvPr>
          <p:cNvSpPr txBox="1"/>
          <p:nvPr/>
        </p:nvSpPr>
        <p:spPr>
          <a:xfrm>
            <a:off x="3406507" y="7332911"/>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Testing (SanTec)</a:t>
            </a:r>
          </a:p>
          <a:p>
            <a:pPr algn="l"/>
            <a:endParaRPr lang="es-ES" altLang="en-US" sz="2400" dirty="0"/>
          </a:p>
          <a:p>
            <a:pPr algn="l"/>
            <a:endParaRPr lang="es-ES" altLang="en-US" sz="2400" dirty="0"/>
          </a:p>
          <a:p>
            <a:pPr algn="l"/>
            <a:endParaRPr lang="es-ES" altLang="en-US" sz="2400" dirty="0"/>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19" name="TextBox 27">
            <a:extLst>
              <a:ext uri="{FF2B5EF4-FFF2-40B4-BE49-F238E27FC236}">
                <a16:creationId xmlns:a16="http://schemas.microsoft.com/office/drawing/2014/main" id="{545476C9-DDD1-4B22-B9CD-75A2BBB644D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Testing (SanTec)</a:t>
            </a:r>
          </a:p>
        </p:txBody>
      </p:sp>
      <p:pic>
        <p:nvPicPr>
          <p:cNvPr id="20" name="Picture 25">
            <a:extLst>
              <a:ext uri="{FF2B5EF4-FFF2-40B4-BE49-F238E27FC236}">
                <a16:creationId xmlns:a16="http://schemas.microsoft.com/office/drawing/2014/main" id="{AEE41418-2BED-43F6-B3C3-040728E5F1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36" name="Rectangle 2">
            <a:extLst>
              <a:ext uri="{FF2B5EF4-FFF2-40B4-BE49-F238E27FC236}">
                <a16:creationId xmlns:a16="http://schemas.microsoft.com/office/drawing/2014/main" id="{01A1B284-52CF-4A95-8AA6-383983E0E91A}"/>
              </a:ext>
            </a:extLst>
          </p:cNvPr>
          <p:cNvSpPr>
            <a:spLocks noChangeArrowheads="1"/>
          </p:cNvSpPr>
          <p:nvPr/>
        </p:nvSpPr>
        <p:spPr bwMode="auto">
          <a:xfrm>
            <a:off x="3406507" y="11698775"/>
            <a:ext cx="34961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8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Dominio de Negocio</a:t>
            </a:r>
          </a:p>
          <a:p>
            <a:pPr lvl="5"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Ingenieria (SanTec)</a:t>
            </a:r>
          </a:p>
          <a:p>
            <a:pPr lvl="5" algn="l" defTabSz="914400" eaLnBrk="0" fontAlgn="base">
              <a:spcBef>
                <a:spcPct val="0"/>
              </a:spcBef>
              <a:spcAft>
                <a:spcPct val="0"/>
              </a:spcAft>
            </a:pPr>
            <a:r>
              <a:rPr lang="es-ES" altLang="es-ES" sz="1600" dirty="0">
                <a:solidFill>
                  <a:schemeClr val="tx1"/>
                </a:solidFill>
                <a:latin typeface="Arial" panose="020B0604020202020204" pitchFamily="34" charset="0"/>
              </a:rPr>
              <a:t>          Infraestructura (SanTec)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39" name="Picture 25">
            <a:extLst>
              <a:ext uri="{FF2B5EF4-FFF2-40B4-BE49-F238E27FC236}">
                <a16:creationId xmlns:a16="http://schemas.microsoft.com/office/drawing/2014/main" id="{B6DFF677-0826-4255-A156-7CA431FA9948}"/>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pic>
        <p:nvPicPr>
          <p:cNvPr id="34" name="New picture">
            <a:extLst>
              <a:ext uri="{FF2B5EF4-FFF2-40B4-BE49-F238E27FC236}">
                <a16:creationId xmlns:a16="http://schemas.microsoft.com/office/drawing/2014/main" id="{DE1FDA61-5A96-4D17-9B4E-88407A834B51}"/>
              </a:ext>
            </a:extLst>
          </p:cNvPr>
          <p:cNvPicPr/>
          <p:nvPr/>
        </p:nvPicPr>
        <p:blipFill rotWithShape="1">
          <a:blip r:embed="rId11"/>
          <a:srcRect t="-619" b="91927"/>
          <a:stretch/>
        </p:blipFill>
        <p:spPr>
          <a:xfrm>
            <a:off x="650240" y="2391508"/>
            <a:ext cx="23187444" cy="1301261"/>
          </a:xfrm>
          <a:prstGeom prst="rect">
            <a:avLst/>
          </a:prstGeom>
        </p:spPr>
      </p:pic>
    </p:spTree>
    <p:extLst>
      <p:ext uri="{BB962C8B-B14F-4D97-AF65-F5344CB8AC3E}">
        <p14:creationId xmlns:p14="http://schemas.microsoft.com/office/powerpoint/2010/main" val="42603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TextBox 27">
            <a:extLst>
              <a:ext uri="{FF2B5EF4-FFF2-40B4-BE49-F238E27FC236}">
                <a16:creationId xmlns:a16="http://schemas.microsoft.com/office/drawing/2014/main" id="{303C535F-C891-4EAE-832B-4905784E62A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5" name="Graphic 6" descr="Handshake">
            <a:extLst>
              <a:ext uri="{FF2B5EF4-FFF2-40B4-BE49-F238E27FC236}">
                <a16:creationId xmlns:a16="http://schemas.microsoft.com/office/drawing/2014/main" id="{4ACE075C-736A-4D85-94F4-EB317D9D7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6" name="Graphic 26" descr="Research">
            <a:extLst>
              <a:ext uri="{FF2B5EF4-FFF2-40B4-BE49-F238E27FC236}">
                <a16:creationId xmlns:a16="http://schemas.microsoft.com/office/drawing/2014/main" id="{063A2079-3D37-46B3-A26E-0A4E3D5E9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7" name="Graphic 34" descr="Information">
            <a:extLst>
              <a:ext uri="{FF2B5EF4-FFF2-40B4-BE49-F238E27FC236}">
                <a16:creationId xmlns:a16="http://schemas.microsoft.com/office/drawing/2014/main" id="{5F66D983-7FCB-44B1-9FD3-70568AAD8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9" name="Rectángulo 8">
            <a:extLst>
              <a:ext uri="{FF2B5EF4-FFF2-40B4-BE49-F238E27FC236}">
                <a16:creationId xmlns:a16="http://schemas.microsoft.com/office/drawing/2014/main" id="{26B3703D-4D84-4836-B715-F6EEAA9DACDE}"/>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C9D90A15-5B7D-48C0-89E3-70B554799CE8}"/>
              </a:ext>
            </a:extLst>
          </p:cNvPr>
          <p:cNvSpPr txBox="1"/>
          <p:nvPr/>
        </p:nvSpPr>
        <p:spPr>
          <a:xfrm>
            <a:off x="3386474" y="6284344"/>
            <a:ext cx="3880600" cy="584775"/>
          </a:xfrm>
          <a:prstGeom prst="rect">
            <a:avLst/>
          </a:prstGeom>
          <a:noFill/>
        </p:spPr>
        <p:txBody>
          <a:bodyPr wrap="square" rtlCol="0">
            <a:spAutoFit/>
          </a:bodyPr>
          <a:lstStyle/>
          <a:p>
            <a:pPr algn="l"/>
            <a:r>
              <a:rPr lang="es-ES" sz="1600" b="1" dirty="0">
                <a:solidFill>
                  <a:srgbClr val="C00000"/>
                </a:solidFill>
              </a:rPr>
              <a:t>Configurar pruebas de rendimiento automáticas</a:t>
            </a:r>
            <a:endParaRPr lang="es-ES" sz="2000" b="1" dirty="0">
              <a:solidFill>
                <a:srgbClr val="C00000"/>
              </a:solidFill>
            </a:endParaRPr>
          </a:p>
        </p:txBody>
      </p:sp>
      <p:sp>
        <p:nvSpPr>
          <p:cNvPr id="11" name="CuadroTexto 10">
            <a:extLst>
              <a:ext uri="{FF2B5EF4-FFF2-40B4-BE49-F238E27FC236}">
                <a16:creationId xmlns:a16="http://schemas.microsoft.com/office/drawing/2014/main" id="{F02B9BEE-7DD3-4E2B-8F6E-1BC2907811F1}"/>
              </a:ext>
            </a:extLst>
          </p:cNvPr>
          <p:cNvSpPr txBox="1"/>
          <p:nvPr/>
        </p:nvSpPr>
        <p:spPr>
          <a:xfrm>
            <a:off x="3316252" y="7353970"/>
            <a:ext cx="5654842" cy="3785652"/>
          </a:xfrm>
          <a:prstGeom prst="rect">
            <a:avLst/>
          </a:prstGeom>
          <a:noFill/>
        </p:spPr>
        <p:txBody>
          <a:bodyPr wrap="square" rtlCol="0">
            <a:spAutoFit/>
          </a:bodyPr>
          <a:lstStyle/>
          <a:p>
            <a:pPr algn="l"/>
            <a:r>
              <a:rPr lang="en-US" altLang="en-US" sz="2400" dirty="0"/>
              <a:t>Infraestructura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Testing (SanTec)</a:t>
            </a:r>
          </a:p>
          <a:p>
            <a:pPr algn="l"/>
            <a:r>
              <a:rPr lang="en-US" altLang="en-US" sz="2400" dirty="0"/>
              <a:t> </a:t>
            </a:r>
            <a:endParaRPr lang="es-ES" sz="2400" dirty="0"/>
          </a:p>
        </p:txBody>
      </p:sp>
      <p:cxnSp>
        <p:nvCxnSpPr>
          <p:cNvPr id="12" name="Conector recto 11">
            <a:extLst>
              <a:ext uri="{FF2B5EF4-FFF2-40B4-BE49-F238E27FC236}">
                <a16:creationId xmlns:a16="http://schemas.microsoft.com/office/drawing/2014/main" id="{4C2BDFE0-FB7F-4883-9EC2-33B9437C217E}"/>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72C4701F-480C-407E-8ACC-4F400E8A186B}"/>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B28133ED-0897-4012-A6B2-FB5AE034B56B}"/>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69AF75C1-5C84-457F-8BB0-2E09F102172F}"/>
              </a:ext>
            </a:extLst>
          </p:cNvPr>
          <p:cNvSpPr txBox="1"/>
          <p:nvPr/>
        </p:nvSpPr>
        <p:spPr>
          <a:xfrm>
            <a:off x="7419475" y="6260281"/>
            <a:ext cx="3845350" cy="584775"/>
          </a:xfrm>
          <a:prstGeom prst="rect">
            <a:avLst/>
          </a:prstGeom>
          <a:noFill/>
        </p:spPr>
        <p:txBody>
          <a:bodyPr wrap="square" rtlCol="0">
            <a:spAutoFit/>
          </a:bodyPr>
          <a:lstStyle/>
          <a:p>
            <a:pPr algn="l"/>
            <a:r>
              <a:rPr lang="es-ES" sz="1600" b="1" dirty="0">
                <a:solidFill>
                  <a:srgbClr val="C00000"/>
                </a:solidFill>
              </a:rPr>
              <a:t>Configurar pruebas funcionales automáticas</a:t>
            </a:r>
            <a:endParaRPr lang="es-ES" sz="2000" b="1" dirty="0">
              <a:solidFill>
                <a:srgbClr val="C00000"/>
              </a:solidFill>
            </a:endParaRPr>
          </a:p>
        </p:txBody>
      </p:sp>
      <p:sp>
        <p:nvSpPr>
          <p:cNvPr id="16" name="CuadroTexto 15">
            <a:extLst>
              <a:ext uri="{FF2B5EF4-FFF2-40B4-BE49-F238E27FC236}">
                <a16:creationId xmlns:a16="http://schemas.microsoft.com/office/drawing/2014/main" id="{B2C78FDE-42F4-4C73-96B1-D3C6F5A81069}"/>
              </a:ext>
            </a:extLst>
          </p:cNvPr>
          <p:cNvSpPr txBox="1"/>
          <p:nvPr/>
        </p:nvSpPr>
        <p:spPr>
          <a:xfrm>
            <a:off x="11389925" y="6261968"/>
            <a:ext cx="3880600" cy="584775"/>
          </a:xfrm>
          <a:prstGeom prst="rect">
            <a:avLst/>
          </a:prstGeom>
          <a:noFill/>
        </p:spPr>
        <p:txBody>
          <a:bodyPr wrap="square" rtlCol="0">
            <a:spAutoFit/>
          </a:bodyPr>
          <a:lstStyle/>
          <a:p>
            <a:pPr algn="l"/>
            <a:r>
              <a:rPr lang="es-ES" sz="1600" b="1" dirty="0">
                <a:solidFill>
                  <a:srgbClr val="C00000"/>
                </a:solidFill>
              </a:rPr>
              <a:t>Configurar pruebas de seguridad automáticas</a:t>
            </a:r>
            <a:endParaRPr lang="es-ES" sz="2000" b="1" dirty="0">
              <a:solidFill>
                <a:srgbClr val="C00000"/>
              </a:solidFill>
            </a:endParaRPr>
          </a:p>
        </p:txBody>
      </p:sp>
      <p:sp>
        <p:nvSpPr>
          <p:cNvPr id="17" name="CuadroTexto 16">
            <a:extLst>
              <a:ext uri="{FF2B5EF4-FFF2-40B4-BE49-F238E27FC236}">
                <a16:creationId xmlns:a16="http://schemas.microsoft.com/office/drawing/2014/main" id="{CF316EB0-54C9-437C-88E5-FE31AB379C7F}"/>
              </a:ext>
            </a:extLst>
          </p:cNvPr>
          <p:cNvSpPr txBox="1"/>
          <p:nvPr/>
        </p:nvSpPr>
        <p:spPr>
          <a:xfrm>
            <a:off x="11389925" y="7332911"/>
            <a:ext cx="5654842" cy="4893647"/>
          </a:xfrm>
          <a:prstGeom prst="rect">
            <a:avLst/>
          </a:prstGeom>
          <a:noFill/>
        </p:spPr>
        <p:txBody>
          <a:bodyPr wrap="square" rtlCol="0">
            <a:spAutoFit/>
          </a:bodyPr>
          <a:lstStyle/>
          <a:p>
            <a:pPr algn="l"/>
            <a:r>
              <a:rPr lang="en-US" altLang="en-US" sz="2400" dirty="0"/>
              <a:t>RTYO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Testing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18" name="TextBox 27">
            <a:extLst>
              <a:ext uri="{FF2B5EF4-FFF2-40B4-BE49-F238E27FC236}">
                <a16:creationId xmlns:a16="http://schemas.microsoft.com/office/drawing/2014/main" id="{971B5EF6-8B29-4057-86B1-BA3808B312B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19" name="Picture 25">
            <a:extLst>
              <a:ext uri="{FF2B5EF4-FFF2-40B4-BE49-F238E27FC236}">
                <a16:creationId xmlns:a16="http://schemas.microsoft.com/office/drawing/2014/main" id="{7627B8F6-B003-42D1-8313-10FA337ABD57}"/>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0" name="Rectángulo 19">
            <a:extLst>
              <a:ext uri="{FF2B5EF4-FFF2-40B4-BE49-F238E27FC236}">
                <a16:creationId xmlns:a16="http://schemas.microsoft.com/office/drawing/2014/main" id="{87A4DA26-1E5F-46FA-852D-65CA7BCD76CD}"/>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90EFD748-2261-4032-8E6D-481F01F7B961}"/>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a:extLst>
              <a:ext uri="{FF2B5EF4-FFF2-40B4-BE49-F238E27FC236}">
                <a16:creationId xmlns:a16="http://schemas.microsoft.com/office/drawing/2014/main" id="{8583D6F5-3ECA-4B9D-9C72-C3F5B899B511}"/>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D2ABD068-9DA6-4100-BB06-01253A65BD5A}"/>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CuadroTexto 23">
            <a:extLst>
              <a:ext uri="{FF2B5EF4-FFF2-40B4-BE49-F238E27FC236}">
                <a16:creationId xmlns:a16="http://schemas.microsoft.com/office/drawing/2014/main" id="{B89FC625-5D9A-4E7E-A14F-F68BF95907C3}"/>
              </a:ext>
            </a:extLst>
          </p:cNvPr>
          <p:cNvSpPr txBox="1"/>
          <p:nvPr/>
        </p:nvSpPr>
        <p:spPr>
          <a:xfrm>
            <a:off x="15485475" y="6294815"/>
            <a:ext cx="3907900" cy="584775"/>
          </a:xfrm>
          <a:prstGeom prst="rect">
            <a:avLst/>
          </a:prstGeom>
          <a:noFill/>
        </p:spPr>
        <p:txBody>
          <a:bodyPr wrap="square" rtlCol="0">
            <a:spAutoFit/>
          </a:bodyPr>
          <a:lstStyle/>
          <a:p>
            <a:pPr algn="l"/>
            <a:r>
              <a:rPr lang="es-ES" sz="1600" b="1" dirty="0">
                <a:solidFill>
                  <a:srgbClr val="C00000"/>
                </a:solidFill>
              </a:rPr>
              <a:t>Configurar pruebas de resiliencia automáticas</a:t>
            </a:r>
            <a:endParaRPr lang="es-ES" sz="2000" b="1" dirty="0">
              <a:solidFill>
                <a:srgbClr val="C00000"/>
              </a:solidFill>
            </a:endParaRPr>
          </a:p>
        </p:txBody>
      </p:sp>
      <p:sp>
        <p:nvSpPr>
          <p:cNvPr id="25" name="CuadroTexto 24">
            <a:extLst>
              <a:ext uri="{FF2B5EF4-FFF2-40B4-BE49-F238E27FC236}">
                <a16:creationId xmlns:a16="http://schemas.microsoft.com/office/drawing/2014/main" id="{C815608D-E66B-4D41-BDCA-B615E4A26D97}"/>
              </a:ext>
            </a:extLst>
          </p:cNvPr>
          <p:cNvSpPr txBox="1"/>
          <p:nvPr/>
        </p:nvSpPr>
        <p:spPr>
          <a:xfrm>
            <a:off x="19518475" y="6327664"/>
            <a:ext cx="5029200" cy="338554"/>
          </a:xfrm>
          <a:prstGeom prst="rect">
            <a:avLst/>
          </a:prstGeom>
          <a:noFill/>
        </p:spPr>
        <p:txBody>
          <a:bodyPr wrap="square" rtlCol="0">
            <a:spAutoFit/>
          </a:bodyPr>
          <a:lstStyle/>
          <a:p>
            <a:pPr algn="l"/>
            <a:r>
              <a:rPr lang="es-ES" sz="1600" b="1" dirty="0">
                <a:solidFill>
                  <a:srgbClr val="C00000"/>
                </a:solidFill>
              </a:rPr>
              <a:t>Desplegar en Entorno de Pre Producción</a:t>
            </a:r>
            <a:endParaRPr lang="es-ES" sz="2000" b="1" dirty="0">
              <a:solidFill>
                <a:srgbClr val="C00000"/>
              </a:solidFill>
            </a:endParaRPr>
          </a:p>
        </p:txBody>
      </p:sp>
      <p:sp>
        <p:nvSpPr>
          <p:cNvPr id="26" name="CuadroTexto 25">
            <a:extLst>
              <a:ext uri="{FF2B5EF4-FFF2-40B4-BE49-F238E27FC236}">
                <a16:creationId xmlns:a16="http://schemas.microsoft.com/office/drawing/2014/main" id="{3182F7FA-E747-469E-B8B8-0D82B6CD443F}"/>
              </a:ext>
            </a:extLst>
          </p:cNvPr>
          <p:cNvSpPr txBox="1"/>
          <p:nvPr/>
        </p:nvSpPr>
        <p:spPr>
          <a:xfrm>
            <a:off x="15509077" y="7327163"/>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Infraestructura (SanTec)</a:t>
            </a:r>
          </a:p>
          <a:p>
            <a:pPr algn="l"/>
            <a:r>
              <a:rPr lang="en-US" altLang="en-US" sz="2400" dirty="0"/>
              <a:t>Testing (SanTec)</a:t>
            </a:r>
          </a:p>
          <a:p>
            <a:pPr algn="l"/>
            <a:endParaRPr lang="en-US" altLang="en-US" sz="2400" dirty="0"/>
          </a:p>
          <a:p>
            <a:pPr algn="l"/>
            <a:endParaRPr lang="en-US" altLang="en-US" sz="2400" dirty="0"/>
          </a:p>
        </p:txBody>
      </p:sp>
      <p:sp>
        <p:nvSpPr>
          <p:cNvPr id="27" name="CuadroTexto 26">
            <a:extLst>
              <a:ext uri="{FF2B5EF4-FFF2-40B4-BE49-F238E27FC236}">
                <a16:creationId xmlns:a16="http://schemas.microsoft.com/office/drawing/2014/main" id="{FAD9F972-E20C-4150-89E1-A0854049F7C8}"/>
              </a:ext>
            </a:extLst>
          </p:cNvPr>
          <p:cNvSpPr txBox="1"/>
          <p:nvPr/>
        </p:nvSpPr>
        <p:spPr>
          <a:xfrm>
            <a:off x="19518475" y="7327163"/>
            <a:ext cx="5654842" cy="4154984"/>
          </a:xfrm>
          <a:prstGeom prst="rect">
            <a:avLst/>
          </a:prstGeom>
          <a:noFill/>
        </p:spPr>
        <p:txBody>
          <a:bodyPr wrap="square" rtlCol="0">
            <a:spAutoFit/>
          </a:bodyPr>
          <a:lstStyle/>
          <a:p>
            <a:pPr algn="l"/>
            <a:r>
              <a:rPr lang="en-US" altLang="en-US" sz="2400" dirty="0"/>
              <a:t>Testing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sz="2400" dirty="0"/>
          </a:p>
          <a:p>
            <a:pPr algn="l"/>
            <a:endParaRPr lang="es-ES" sz="2400" dirty="0"/>
          </a:p>
          <a:p>
            <a:pPr algn="l"/>
            <a:endParaRPr lang="es-ES" sz="2400" dirty="0"/>
          </a:p>
          <a:p>
            <a:pPr algn="l"/>
            <a:r>
              <a:rPr lang="en-US" altLang="en-US" sz="2400" dirty="0"/>
              <a:t>Ingeniería (SanTec)</a:t>
            </a:r>
          </a:p>
          <a:p>
            <a:pPr algn="l"/>
            <a:endParaRPr lang="es-ES" sz="2400" dirty="0"/>
          </a:p>
          <a:p>
            <a:pPr algn="l"/>
            <a:endParaRPr lang="en-US" altLang="en-US" sz="2400" dirty="0"/>
          </a:p>
        </p:txBody>
      </p:sp>
      <p:sp>
        <p:nvSpPr>
          <p:cNvPr id="29" name="CuadroTexto 28">
            <a:extLst>
              <a:ext uri="{FF2B5EF4-FFF2-40B4-BE49-F238E27FC236}">
                <a16:creationId xmlns:a16="http://schemas.microsoft.com/office/drawing/2014/main" id="{F7ED716B-5AD4-4314-8F74-E1C815747D39}"/>
              </a:ext>
            </a:extLst>
          </p:cNvPr>
          <p:cNvSpPr txBox="1"/>
          <p:nvPr/>
        </p:nvSpPr>
        <p:spPr>
          <a:xfrm>
            <a:off x="7435404" y="7327163"/>
            <a:ext cx="5654842" cy="4893647"/>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s-ES" altLang="en-US" sz="2400" dirty="0"/>
          </a:p>
          <a:p>
            <a:pPr algn="l"/>
            <a:endParaRPr lang="es-ES" altLang="en-US" sz="2400" dirty="0"/>
          </a:p>
          <a:p>
            <a:pPr algn="l"/>
            <a:endParaRPr lang="es-ES" altLang="en-US" sz="2400" dirty="0"/>
          </a:p>
          <a:p>
            <a:pPr algn="l"/>
            <a:r>
              <a:rPr lang="en-US" altLang="en-US" sz="2400" dirty="0"/>
              <a:t>Testing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pic>
        <p:nvPicPr>
          <p:cNvPr id="30" name="New picture">
            <a:extLst>
              <a:ext uri="{FF2B5EF4-FFF2-40B4-BE49-F238E27FC236}">
                <a16:creationId xmlns:a16="http://schemas.microsoft.com/office/drawing/2014/main" id="{F97F2107-4875-406C-94C5-34185E59A4EF}"/>
              </a:ext>
            </a:extLst>
          </p:cNvPr>
          <p:cNvPicPr/>
          <p:nvPr/>
        </p:nvPicPr>
        <p:blipFill rotWithShape="1">
          <a:blip r:embed="rId11"/>
          <a:srcRect t="13447" b="58633"/>
          <a:stretch/>
        </p:blipFill>
        <p:spPr>
          <a:xfrm>
            <a:off x="3564742" y="1742803"/>
            <a:ext cx="19834333" cy="3575632"/>
          </a:xfrm>
          <a:prstGeom prst="rect">
            <a:avLst/>
          </a:prstGeom>
        </p:spPr>
      </p:pic>
    </p:spTree>
    <p:extLst>
      <p:ext uri="{BB962C8B-B14F-4D97-AF65-F5344CB8AC3E}">
        <p14:creationId xmlns:p14="http://schemas.microsoft.com/office/powerpoint/2010/main" val="9599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5" name="TextBox 27">
            <a:extLst>
              <a:ext uri="{FF2B5EF4-FFF2-40B4-BE49-F238E27FC236}">
                <a16:creationId xmlns:a16="http://schemas.microsoft.com/office/drawing/2014/main" id="{4C04B3B4-3489-4264-A951-8469097A50F2}"/>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6" name="Graphic 6" descr="Handshake">
            <a:extLst>
              <a:ext uri="{FF2B5EF4-FFF2-40B4-BE49-F238E27FC236}">
                <a16:creationId xmlns:a16="http://schemas.microsoft.com/office/drawing/2014/main" id="{582FAF72-B405-4804-9CE2-5BDC21C9F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7" name="Graphic 26" descr="Research">
            <a:extLst>
              <a:ext uri="{FF2B5EF4-FFF2-40B4-BE49-F238E27FC236}">
                <a16:creationId xmlns:a16="http://schemas.microsoft.com/office/drawing/2014/main" id="{33986B7E-393F-44BE-8770-D327848F9D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9" name="Graphic 34" descr="Information">
            <a:extLst>
              <a:ext uri="{FF2B5EF4-FFF2-40B4-BE49-F238E27FC236}">
                <a16:creationId xmlns:a16="http://schemas.microsoft.com/office/drawing/2014/main" id="{67089150-517E-4A65-BBB6-FC0C2A00A0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10" name="Rectángulo 9">
            <a:extLst>
              <a:ext uri="{FF2B5EF4-FFF2-40B4-BE49-F238E27FC236}">
                <a16:creationId xmlns:a16="http://schemas.microsoft.com/office/drawing/2014/main" id="{00F17A49-6452-4775-8A23-D64C9B727E7F}"/>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uadroTexto 10">
            <a:extLst>
              <a:ext uri="{FF2B5EF4-FFF2-40B4-BE49-F238E27FC236}">
                <a16:creationId xmlns:a16="http://schemas.microsoft.com/office/drawing/2014/main" id="{12257555-3D22-4584-9BF2-0C74943BF0B8}"/>
              </a:ext>
            </a:extLst>
          </p:cNvPr>
          <p:cNvSpPr txBox="1"/>
          <p:nvPr/>
        </p:nvSpPr>
        <p:spPr>
          <a:xfrm>
            <a:off x="3386474" y="6284344"/>
            <a:ext cx="3880600" cy="338554"/>
          </a:xfrm>
          <a:prstGeom prst="rect">
            <a:avLst/>
          </a:prstGeom>
          <a:noFill/>
        </p:spPr>
        <p:txBody>
          <a:bodyPr wrap="square" rtlCol="0">
            <a:spAutoFit/>
          </a:bodyPr>
          <a:lstStyle/>
          <a:p>
            <a:pPr algn="l"/>
            <a:r>
              <a:rPr lang="es-ES" sz="1600" b="1" dirty="0">
                <a:solidFill>
                  <a:srgbClr val="C00000"/>
                </a:solidFill>
              </a:rPr>
              <a:t>Revisar Incidencias reportadas</a:t>
            </a:r>
          </a:p>
        </p:txBody>
      </p:sp>
      <p:sp>
        <p:nvSpPr>
          <p:cNvPr id="12" name="CuadroTexto 11">
            <a:extLst>
              <a:ext uri="{FF2B5EF4-FFF2-40B4-BE49-F238E27FC236}">
                <a16:creationId xmlns:a16="http://schemas.microsoft.com/office/drawing/2014/main" id="{80D7CE4F-5984-4543-A773-BEB2DA97CA03}"/>
              </a:ext>
            </a:extLst>
          </p:cNvPr>
          <p:cNvSpPr txBox="1"/>
          <p:nvPr/>
        </p:nvSpPr>
        <p:spPr>
          <a:xfrm>
            <a:off x="3386474" y="7259984"/>
            <a:ext cx="5654842" cy="3600986"/>
          </a:xfrm>
          <a:prstGeom prst="rect">
            <a:avLst/>
          </a:prstGeom>
          <a:noFill/>
        </p:spPr>
        <p:txBody>
          <a:bodyPr wrap="square" rtlCol="0">
            <a:spAutoFit/>
          </a:bodyPr>
          <a:lstStyle/>
          <a:p>
            <a:pPr algn="l"/>
            <a:r>
              <a:rPr lang="en-US" altLang="en-US" sz="1200" dirty="0"/>
              <a:t>Infraestructura (SanTec)</a:t>
            </a:r>
          </a:p>
          <a:p>
            <a:pPr algn="l"/>
            <a:r>
              <a:rPr lang="en-US" altLang="en-US" sz="1200" dirty="0"/>
              <a:t>Operaciones (SanTec)</a:t>
            </a:r>
          </a:p>
          <a:p>
            <a:pPr algn="l"/>
            <a:r>
              <a:rPr lang="en-US" altLang="en-US" sz="1200" dirty="0"/>
              <a:t>Testing (SanTec)</a:t>
            </a:r>
          </a:p>
          <a:p>
            <a:pPr algn="l"/>
            <a:r>
              <a:rPr lang="en-US" altLang="en-US" sz="1200" dirty="0"/>
              <a:t>Rendimiento (SGT)</a:t>
            </a:r>
          </a:p>
          <a:p>
            <a:pPr algn="l"/>
            <a:r>
              <a:rPr lang="en-US" altLang="en-US" sz="1200" dirty="0"/>
              <a:t>Seguridad (SGT)</a:t>
            </a:r>
          </a:p>
          <a:p>
            <a:pPr algn="l"/>
            <a:endParaRPr lang="en-US" altLang="en-US" sz="2400" dirty="0"/>
          </a:p>
          <a:p>
            <a:pPr algn="l"/>
            <a:endParaRPr lang="es-E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cxnSp>
        <p:nvCxnSpPr>
          <p:cNvPr id="13" name="Conector recto 12">
            <a:extLst>
              <a:ext uri="{FF2B5EF4-FFF2-40B4-BE49-F238E27FC236}">
                <a16:creationId xmlns:a16="http://schemas.microsoft.com/office/drawing/2014/main" id="{9BEF7A10-C450-456B-9E37-E803804D4252}"/>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8E1C4E6F-613C-4B72-8D50-AD34202C9131}"/>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5488BF79-81DF-4184-801B-9CE8F8246A75}"/>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9" name="TextBox 27">
            <a:extLst>
              <a:ext uri="{FF2B5EF4-FFF2-40B4-BE49-F238E27FC236}">
                <a16:creationId xmlns:a16="http://schemas.microsoft.com/office/drawing/2014/main" id="{5FF5D18C-980F-4BAA-A2B9-2D044694F20B}"/>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20" name="Picture 25">
            <a:extLst>
              <a:ext uri="{FF2B5EF4-FFF2-40B4-BE49-F238E27FC236}">
                <a16:creationId xmlns:a16="http://schemas.microsoft.com/office/drawing/2014/main" id="{66BB03AA-6B13-4BA1-9C8D-DC8F2837188C}"/>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16" name="New picture">
            <a:extLst>
              <a:ext uri="{FF2B5EF4-FFF2-40B4-BE49-F238E27FC236}">
                <a16:creationId xmlns:a16="http://schemas.microsoft.com/office/drawing/2014/main" id="{016B5B9E-7B31-483F-B1CE-D03B29C21F62}"/>
              </a:ext>
            </a:extLst>
          </p:cNvPr>
          <p:cNvPicPr/>
          <p:nvPr/>
        </p:nvPicPr>
        <p:blipFill rotWithShape="1">
          <a:blip r:embed="rId11"/>
          <a:srcRect t="13447" b="58633"/>
          <a:stretch/>
        </p:blipFill>
        <p:spPr>
          <a:xfrm>
            <a:off x="3564742" y="1742803"/>
            <a:ext cx="19834333" cy="3575632"/>
          </a:xfrm>
          <a:prstGeom prst="rect">
            <a:avLst/>
          </a:prstGeom>
        </p:spPr>
      </p:pic>
      <p:sp>
        <p:nvSpPr>
          <p:cNvPr id="17" name="CuadroTexto 16">
            <a:extLst>
              <a:ext uri="{FF2B5EF4-FFF2-40B4-BE49-F238E27FC236}">
                <a16:creationId xmlns:a16="http://schemas.microsoft.com/office/drawing/2014/main" id="{53F470BA-17D3-488E-9B8B-3B566F6BB77D}"/>
              </a:ext>
            </a:extLst>
          </p:cNvPr>
          <p:cNvSpPr txBox="1"/>
          <p:nvPr/>
        </p:nvSpPr>
        <p:spPr>
          <a:xfrm>
            <a:off x="7419475" y="6260281"/>
            <a:ext cx="3845350" cy="584775"/>
          </a:xfrm>
          <a:prstGeom prst="rect">
            <a:avLst/>
          </a:prstGeom>
          <a:noFill/>
        </p:spPr>
        <p:txBody>
          <a:bodyPr wrap="square" rtlCol="0">
            <a:spAutoFit/>
          </a:bodyPr>
          <a:lstStyle/>
          <a:p>
            <a:pPr algn="l"/>
            <a:r>
              <a:rPr lang="es-ES" sz="1600" b="1" dirty="0">
                <a:solidFill>
                  <a:srgbClr val="C00000"/>
                </a:solidFill>
              </a:rPr>
              <a:t>Realizar pruebas de Seguridad manuales</a:t>
            </a:r>
            <a:endParaRPr lang="es-ES" sz="2000" b="1" dirty="0">
              <a:solidFill>
                <a:srgbClr val="C00000"/>
              </a:solidFill>
            </a:endParaRPr>
          </a:p>
        </p:txBody>
      </p:sp>
      <p:sp>
        <p:nvSpPr>
          <p:cNvPr id="18" name="CuadroTexto 17">
            <a:extLst>
              <a:ext uri="{FF2B5EF4-FFF2-40B4-BE49-F238E27FC236}">
                <a16:creationId xmlns:a16="http://schemas.microsoft.com/office/drawing/2014/main" id="{6AEBA529-B347-41C0-B73E-B9D11967F386}"/>
              </a:ext>
            </a:extLst>
          </p:cNvPr>
          <p:cNvSpPr txBox="1"/>
          <p:nvPr/>
        </p:nvSpPr>
        <p:spPr>
          <a:xfrm>
            <a:off x="11389925" y="6261968"/>
            <a:ext cx="3880600" cy="584775"/>
          </a:xfrm>
          <a:prstGeom prst="rect">
            <a:avLst/>
          </a:prstGeom>
          <a:noFill/>
        </p:spPr>
        <p:txBody>
          <a:bodyPr wrap="square" rtlCol="0">
            <a:spAutoFit/>
          </a:bodyPr>
          <a:lstStyle/>
          <a:p>
            <a:pPr algn="l"/>
            <a:r>
              <a:rPr lang="es-ES" sz="1600" b="1" dirty="0">
                <a:solidFill>
                  <a:srgbClr val="C00000"/>
                </a:solidFill>
              </a:rPr>
              <a:t>Realizar pruebas Funcionales manuales</a:t>
            </a:r>
            <a:endParaRPr lang="es-ES" sz="2000" b="1" dirty="0">
              <a:solidFill>
                <a:srgbClr val="C00000"/>
              </a:solidFill>
            </a:endParaRPr>
          </a:p>
        </p:txBody>
      </p:sp>
      <p:sp>
        <p:nvSpPr>
          <p:cNvPr id="21" name="CuadroTexto 20">
            <a:extLst>
              <a:ext uri="{FF2B5EF4-FFF2-40B4-BE49-F238E27FC236}">
                <a16:creationId xmlns:a16="http://schemas.microsoft.com/office/drawing/2014/main" id="{06ECF31C-DDF5-4F83-8D7E-68130B9A6323}"/>
              </a:ext>
            </a:extLst>
          </p:cNvPr>
          <p:cNvSpPr txBox="1"/>
          <p:nvPr/>
        </p:nvSpPr>
        <p:spPr>
          <a:xfrm>
            <a:off x="11389925" y="7332911"/>
            <a:ext cx="5654842" cy="4893647"/>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Testing (SanTec)</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22" name="Rectángulo 21">
            <a:extLst>
              <a:ext uri="{FF2B5EF4-FFF2-40B4-BE49-F238E27FC236}">
                <a16:creationId xmlns:a16="http://schemas.microsoft.com/office/drawing/2014/main" id="{B3B2AB33-8458-45CA-BC73-5498794685A9}"/>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22">
            <a:extLst>
              <a:ext uri="{FF2B5EF4-FFF2-40B4-BE49-F238E27FC236}">
                <a16:creationId xmlns:a16="http://schemas.microsoft.com/office/drawing/2014/main" id="{76CADDD6-4C70-4137-AA35-C345251121F3}"/>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1B85ADBC-87D8-4B3D-98CC-57675A07C108}"/>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1F85718-3152-430C-B367-A91A07ABAF40}"/>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645E62C8-ECAE-434B-89F2-465397F6612E}"/>
              </a:ext>
            </a:extLst>
          </p:cNvPr>
          <p:cNvSpPr txBox="1"/>
          <p:nvPr/>
        </p:nvSpPr>
        <p:spPr>
          <a:xfrm>
            <a:off x="15485475" y="6294815"/>
            <a:ext cx="3907900" cy="584775"/>
          </a:xfrm>
          <a:prstGeom prst="rect">
            <a:avLst/>
          </a:prstGeom>
          <a:noFill/>
        </p:spPr>
        <p:txBody>
          <a:bodyPr wrap="square" rtlCol="0">
            <a:spAutoFit/>
          </a:bodyPr>
          <a:lstStyle/>
          <a:p>
            <a:pPr algn="l"/>
            <a:r>
              <a:rPr lang="es-ES" sz="1600" b="1" dirty="0">
                <a:solidFill>
                  <a:srgbClr val="C00000"/>
                </a:solidFill>
              </a:rPr>
              <a:t>Realizar pruebas de rendimiento manuales</a:t>
            </a:r>
            <a:endParaRPr lang="es-ES" sz="2000" b="1" dirty="0">
              <a:solidFill>
                <a:srgbClr val="C00000"/>
              </a:solidFill>
            </a:endParaRPr>
          </a:p>
        </p:txBody>
      </p:sp>
      <p:sp>
        <p:nvSpPr>
          <p:cNvPr id="27" name="CuadroTexto 26">
            <a:extLst>
              <a:ext uri="{FF2B5EF4-FFF2-40B4-BE49-F238E27FC236}">
                <a16:creationId xmlns:a16="http://schemas.microsoft.com/office/drawing/2014/main" id="{84D0B1C9-1A54-4ED2-96D2-01DD805DA2D2}"/>
              </a:ext>
            </a:extLst>
          </p:cNvPr>
          <p:cNvSpPr txBox="1"/>
          <p:nvPr/>
        </p:nvSpPr>
        <p:spPr>
          <a:xfrm>
            <a:off x="19518475" y="6327664"/>
            <a:ext cx="3970450" cy="584775"/>
          </a:xfrm>
          <a:prstGeom prst="rect">
            <a:avLst/>
          </a:prstGeom>
          <a:noFill/>
        </p:spPr>
        <p:txBody>
          <a:bodyPr wrap="square" rtlCol="0">
            <a:spAutoFit/>
          </a:bodyPr>
          <a:lstStyle/>
          <a:p>
            <a:pPr algn="l"/>
            <a:r>
              <a:rPr lang="es-ES" sz="1600" b="1" dirty="0">
                <a:solidFill>
                  <a:srgbClr val="C00000"/>
                </a:solidFill>
              </a:rPr>
              <a:t>Realizar pruebas de resiliencia manuales</a:t>
            </a:r>
            <a:endParaRPr lang="es-ES" sz="2000" b="1" dirty="0">
              <a:solidFill>
                <a:srgbClr val="C00000"/>
              </a:solidFill>
            </a:endParaRPr>
          </a:p>
        </p:txBody>
      </p:sp>
      <p:sp>
        <p:nvSpPr>
          <p:cNvPr id="28" name="CuadroTexto 27">
            <a:extLst>
              <a:ext uri="{FF2B5EF4-FFF2-40B4-BE49-F238E27FC236}">
                <a16:creationId xmlns:a16="http://schemas.microsoft.com/office/drawing/2014/main" id="{66A0FA27-E9C7-4AAC-A380-267D5251451C}"/>
              </a:ext>
            </a:extLst>
          </p:cNvPr>
          <p:cNvSpPr txBox="1"/>
          <p:nvPr/>
        </p:nvSpPr>
        <p:spPr>
          <a:xfrm>
            <a:off x="15509077" y="7327163"/>
            <a:ext cx="5654842" cy="4524315"/>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Rendimiento (SGT)</a:t>
            </a:r>
          </a:p>
          <a:p>
            <a:pPr algn="l"/>
            <a:r>
              <a:rPr lang="en-US" altLang="en-US" sz="2400" dirty="0"/>
              <a:t>Testing (SanTec)</a:t>
            </a:r>
          </a:p>
          <a:p>
            <a:pPr algn="l"/>
            <a:endParaRPr lang="en-US" altLang="en-US" sz="2400" dirty="0"/>
          </a:p>
          <a:p>
            <a:pPr algn="l"/>
            <a:endParaRPr lang="en-US" altLang="en-US" sz="2400" dirty="0"/>
          </a:p>
        </p:txBody>
      </p:sp>
      <p:sp>
        <p:nvSpPr>
          <p:cNvPr id="30" name="CuadroTexto 29">
            <a:extLst>
              <a:ext uri="{FF2B5EF4-FFF2-40B4-BE49-F238E27FC236}">
                <a16:creationId xmlns:a16="http://schemas.microsoft.com/office/drawing/2014/main" id="{713618B1-5780-4AC7-A40C-2437830FDE02}"/>
              </a:ext>
            </a:extLst>
          </p:cNvPr>
          <p:cNvSpPr txBox="1"/>
          <p:nvPr/>
        </p:nvSpPr>
        <p:spPr>
          <a:xfrm>
            <a:off x="7435404" y="7327163"/>
            <a:ext cx="5654842" cy="5632311"/>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s-ES" altLang="en-US" sz="2400" dirty="0"/>
          </a:p>
          <a:p>
            <a:pPr algn="l"/>
            <a:endParaRPr lang="es-ES" altLang="en-US" sz="2400" dirty="0"/>
          </a:p>
          <a:p>
            <a:pPr algn="l"/>
            <a:endParaRPr lang="es-ES" altLang="en-US" sz="2400" dirty="0"/>
          </a:p>
          <a:p>
            <a:pPr algn="l"/>
            <a:r>
              <a:rPr lang="en-US" altLang="en-US" sz="2000" dirty="0"/>
              <a:t>Testing (SanTec)</a:t>
            </a:r>
          </a:p>
          <a:p>
            <a:pPr algn="l"/>
            <a:r>
              <a:rPr lang="en-US" altLang="en-US" sz="2000" dirty="0"/>
              <a:t>RTYO (SanTec)</a:t>
            </a:r>
          </a:p>
          <a:p>
            <a:pPr algn="l"/>
            <a:r>
              <a:rPr lang="en-US" altLang="en-US" sz="2000" dirty="0"/>
              <a:t>Seguridad (SGT)</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31" name="Rectangle 2">
            <a:extLst>
              <a:ext uri="{FF2B5EF4-FFF2-40B4-BE49-F238E27FC236}">
                <a16:creationId xmlns:a16="http://schemas.microsoft.com/office/drawing/2014/main" id="{388C1956-8F31-4ACF-A0E0-CFDED48CE451}"/>
              </a:ext>
            </a:extLst>
          </p:cNvPr>
          <p:cNvSpPr>
            <a:spLocks noChangeArrowheads="1"/>
          </p:cNvSpPr>
          <p:nvPr/>
        </p:nvSpPr>
        <p:spPr bwMode="auto">
          <a:xfrm>
            <a:off x="11389925" y="11872614"/>
            <a:ext cx="34961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8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Operaciones </a:t>
            </a:r>
            <a:r>
              <a:rPr lang="es-ES" altLang="es-ES" sz="1600" dirty="0">
                <a:solidFill>
                  <a:schemeClr val="tx1"/>
                </a:solidFill>
                <a:latin typeface="Arial" panose="020B0604020202020204" pitchFamily="34" charset="0"/>
              </a:rPr>
              <a:t>(SanTec)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32" name="Picture 25">
            <a:extLst>
              <a:ext uri="{FF2B5EF4-FFF2-40B4-BE49-F238E27FC236}">
                <a16:creationId xmlns:a16="http://schemas.microsoft.com/office/drawing/2014/main" id="{8567831E-2062-4F7C-903B-7D7D9FDB03D3}"/>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sp>
        <p:nvSpPr>
          <p:cNvPr id="33" name="CuadroTexto 32">
            <a:extLst>
              <a:ext uri="{FF2B5EF4-FFF2-40B4-BE49-F238E27FC236}">
                <a16:creationId xmlns:a16="http://schemas.microsoft.com/office/drawing/2014/main" id="{A42EE1FD-6A0B-4181-82E2-0BC008C4E0BD}"/>
              </a:ext>
            </a:extLst>
          </p:cNvPr>
          <p:cNvSpPr txBox="1"/>
          <p:nvPr/>
        </p:nvSpPr>
        <p:spPr>
          <a:xfrm>
            <a:off x="19505521" y="7327162"/>
            <a:ext cx="5654842" cy="4154984"/>
          </a:xfrm>
          <a:prstGeom prst="rect">
            <a:avLst/>
          </a:prstGeom>
          <a:noFill/>
        </p:spPr>
        <p:txBody>
          <a:bodyPr wrap="square" rtlCol="0">
            <a:spAutoFit/>
          </a:bodyPr>
          <a:lstStyle/>
          <a:p>
            <a:pPr algn="l"/>
            <a:r>
              <a:rPr lang="en-US" altLang="en-US" sz="2400" dirty="0"/>
              <a:t>Ingeniería (SanTec)</a:t>
            </a:r>
          </a:p>
          <a:p>
            <a:pPr algn="l"/>
            <a:r>
              <a:rPr lang="en-US" altLang="en-US" sz="2400" dirty="0"/>
              <a:t>Infraestructura (SanTec)</a:t>
            </a:r>
          </a:p>
          <a:p>
            <a:pPr algn="l"/>
            <a:endParaRPr lang="en-US" altLang="en-US" sz="2400" dirty="0"/>
          </a:p>
          <a:p>
            <a:pPr algn="l"/>
            <a:endParaRPr lang="en-US" altLang="en-US" sz="2400" dirty="0"/>
          </a:p>
          <a:p>
            <a:pPr algn="l"/>
            <a:r>
              <a:rPr lang="es-ES" sz="2400" dirty="0"/>
              <a:t>Dominio de Negocio</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Testing (SanTec)</a:t>
            </a:r>
          </a:p>
          <a:p>
            <a:pPr algn="l"/>
            <a:endParaRPr lang="en-US" altLang="en-US" sz="2400" dirty="0"/>
          </a:p>
          <a:p>
            <a:pPr algn="l"/>
            <a:endParaRPr lang="en-US" altLang="en-US" sz="2400" dirty="0"/>
          </a:p>
        </p:txBody>
      </p:sp>
      <p:sp>
        <p:nvSpPr>
          <p:cNvPr id="34" name="Rectangle 2">
            <a:extLst>
              <a:ext uri="{FF2B5EF4-FFF2-40B4-BE49-F238E27FC236}">
                <a16:creationId xmlns:a16="http://schemas.microsoft.com/office/drawing/2014/main" id="{22B84776-55AD-4F13-832E-F8DFF5E8AE30}"/>
              </a:ext>
            </a:extLst>
          </p:cNvPr>
          <p:cNvSpPr>
            <a:spLocks noChangeArrowheads="1"/>
          </p:cNvSpPr>
          <p:nvPr/>
        </p:nvSpPr>
        <p:spPr bwMode="auto">
          <a:xfrm>
            <a:off x="19518475" y="11848141"/>
            <a:ext cx="34961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8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a:t>
            </a:r>
            <a:r>
              <a:rPr lang="es-ES" altLang="es-ES" sz="1600" dirty="0">
                <a:solidFill>
                  <a:schemeClr val="tx1"/>
                </a:solidFill>
                <a:latin typeface="Arial" panose="020B0604020202020204" pitchFamily="34" charset="0"/>
              </a:rPr>
              <a:t>Infraestructura</a:t>
            </a:r>
            <a:r>
              <a:rPr kumimoji="0" lang="es-ES" altLang="es-ES" sz="1600" b="0" i="0" u="none" strike="noStrike" cap="none" normalizeH="0" baseline="0" dirty="0">
                <a:ln>
                  <a:noFill/>
                </a:ln>
                <a:solidFill>
                  <a:schemeClr val="tx1"/>
                </a:solidFill>
                <a:effectLst/>
                <a:latin typeface="Arial" panose="020B0604020202020204" pitchFamily="34" charset="0"/>
              </a:rPr>
              <a:t> </a:t>
            </a:r>
            <a:r>
              <a:rPr lang="es-ES" altLang="es-ES" sz="1600" dirty="0">
                <a:solidFill>
                  <a:schemeClr val="tx1"/>
                </a:solidFill>
                <a:latin typeface="Arial" panose="020B0604020202020204" pitchFamily="34" charset="0"/>
              </a:rPr>
              <a:t>(SanTec)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9408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Integración QA &amp; testing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TextBox 27">
            <a:extLst>
              <a:ext uri="{FF2B5EF4-FFF2-40B4-BE49-F238E27FC236}">
                <a16:creationId xmlns:a16="http://schemas.microsoft.com/office/drawing/2014/main" id="{1BFA4DE6-C377-4932-A41F-33465DCCECA0}"/>
              </a:ext>
            </a:extLst>
          </p:cNvPr>
          <p:cNvSpPr txBox="1">
            <a:spLocks noChangeArrowheads="1"/>
          </p:cNvSpPr>
          <p:nvPr/>
        </p:nvSpPr>
        <p:spPr bwMode="auto">
          <a:xfrm>
            <a:off x="1934085" y="5266146"/>
            <a:ext cx="785246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Ingeniería (SanTec)</a:t>
            </a:r>
          </a:p>
        </p:txBody>
      </p:sp>
      <p:sp>
        <p:nvSpPr>
          <p:cNvPr id="5" name="TextBox 27">
            <a:extLst>
              <a:ext uri="{FF2B5EF4-FFF2-40B4-BE49-F238E27FC236}">
                <a16:creationId xmlns:a16="http://schemas.microsoft.com/office/drawing/2014/main" id="{05BBF2A4-2064-457D-A5EE-A157BD414E4D}"/>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6" name="Picture 25">
            <a:extLst>
              <a:ext uri="{FF2B5EF4-FFF2-40B4-BE49-F238E27FC236}">
                <a16:creationId xmlns:a16="http://schemas.microsoft.com/office/drawing/2014/main" id="{FF3D788C-511A-4754-A0E3-04B02CB2BAE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7" name="Graphic 6" descr="Handshake">
            <a:extLst>
              <a:ext uri="{FF2B5EF4-FFF2-40B4-BE49-F238E27FC236}">
                <a16:creationId xmlns:a16="http://schemas.microsoft.com/office/drawing/2014/main" id="{BCB3B76B-42EB-4DFC-ACF8-48818DD3B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9" name="Graphic 26" descr="Research">
            <a:extLst>
              <a:ext uri="{FF2B5EF4-FFF2-40B4-BE49-F238E27FC236}">
                <a16:creationId xmlns:a16="http://schemas.microsoft.com/office/drawing/2014/main" id="{72110FCE-EF7E-40F7-9479-2BBB051CD4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10" name="Graphic 34" descr="Information">
            <a:extLst>
              <a:ext uri="{FF2B5EF4-FFF2-40B4-BE49-F238E27FC236}">
                <a16:creationId xmlns:a16="http://schemas.microsoft.com/office/drawing/2014/main" id="{104CC24D-3CCB-4522-8C25-296A94550D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11" name="Rectángulo 10">
            <a:extLst>
              <a:ext uri="{FF2B5EF4-FFF2-40B4-BE49-F238E27FC236}">
                <a16:creationId xmlns:a16="http://schemas.microsoft.com/office/drawing/2014/main" id="{855F0D00-423E-4A3E-B986-06F06898C002}"/>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1">
            <a:extLst>
              <a:ext uri="{FF2B5EF4-FFF2-40B4-BE49-F238E27FC236}">
                <a16:creationId xmlns:a16="http://schemas.microsoft.com/office/drawing/2014/main" id="{1E310FBE-792F-4E3A-BC3E-93EA4D592C82}"/>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Instalar Dependencias On-premise</a:t>
            </a:r>
            <a:endParaRPr lang="es-ES" sz="2800" b="1" dirty="0">
              <a:solidFill>
                <a:srgbClr val="C00000"/>
              </a:solidFill>
            </a:endParaRPr>
          </a:p>
        </p:txBody>
      </p:sp>
      <p:cxnSp>
        <p:nvCxnSpPr>
          <p:cNvPr id="13" name="Conector recto 12">
            <a:extLst>
              <a:ext uri="{FF2B5EF4-FFF2-40B4-BE49-F238E27FC236}">
                <a16:creationId xmlns:a16="http://schemas.microsoft.com/office/drawing/2014/main" id="{1156C70D-6218-41A8-8393-8D4CCB5B3982}"/>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67D306D-A534-4B58-81E5-47D4288FB8C4}"/>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AC9BDD2-C355-4580-8B9B-EF75707F0CE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06C73B6-D2F4-405B-982E-98F712AE69EF}"/>
              </a:ext>
            </a:extLst>
          </p:cNvPr>
          <p:cNvSpPr txBox="1"/>
          <p:nvPr/>
        </p:nvSpPr>
        <p:spPr>
          <a:xfrm>
            <a:off x="3316252" y="7353970"/>
            <a:ext cx="5654842" cy="3416320"/>
          </a:xfrm>
          <a:prstGeom prst="rect">
            <a:avLst/>
          </a:prstGeom>
          <a:noFill/>
        </p:spPr>
        <p:txBody>
          <a:bodyPr wrap="square" rtlCol="0">
            <a:spAutoFit/>
          </a:bodyPr>
          <a:lstStyle/>
          <a:p>
            <a:pPr algn="l"/>
            <a:r>
              <a:rPr lang="en-US" altLang="en-US" sz="2400" dirty="0"/>
              <a:t>Dominio de Negocio</a:t>
            </a:r>
          </a:p>
          <a:p>
            <a:pPr algn="l"/>
            <a:r>
              <a:rPr lang="en-US" altLang="en-US" sz="2400" dirty="0"/>
              <a:t>Testing (SanTec)</a:t>
            </a:r>
          </a:p>
          <a:p>
            <a:pPr algn="l"/>
            <a:endParaRPr lang="en-US" altLang="en-US" sz="2400" dirty="0"/>
          </a:p>
          <a:p>
            <a:pPr algn="l"/>
            <a:endParaRPr lang="en-US" altLang="en-US" sz="2400" dirty="0"/>
          </a:p>
          <a:p>
            <a:pPr algn="l"/>
            <a:r>
              <a:rPr lang="es-ES" sz="2400" dirty="0"/>
              <a:t>Ingeniería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pic>
        <p:nvPicPr>
          <p:cNvPr id="18" name="New picture">
            <a:extLst>
              <a:ext uri="{FF2B5EF4-FFF2-40B4-BE49-F238E27FC236}">
                <a16:creationId xmlns:a16="http://schemas.microsoft.com/office/drawing/2014/main" id="{E955F6A2-498C-4DF2-85EA-E67B0BD9160C}"/>
              </a:ext>
            </a:extLst>
          </p:cNvPr>
          <p:cNvPicPr/>
          <p:nvPr/>
        </p:nvPicPr>
        <p:blipFill rotWithShape="1">
          <a:blip r:embed="rId11"/>
          <a:srcRect t="40373" b="52026"/>
          <a:stretch/>
        </p:blipFill>
        <p:spPr>
          <a:xfrm>
            <a:off x="754216" y="2493811"/>
            <a:ext cx="23187444" cy="1137975"/>
          </a:xfrm>
          <a:prstGeom prst="rect">
            <a:avLst/>
          </a:prstGeom>
        </p:spPr>
      </p:pic>
    </p:spTree>
    <p:extLst>
      <p:ext uri="{BB962C8B-B14F-4D97-AF65-F5344CB8AC3E}">
        <p14:creationId xmlns:p14="http://schemas.microsoft.com/office/powerpoint/2010/main" val="196140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Freeform 4">
            <a:extLst>
              <a:ext uri="{FF2B5EF4-FFF2-40B4-BE49-F238E27FC236}">
                <a16:creationId xmlns:a16="http://schemas.microsoft.com/office/drawing/2014/main" id="{4B5AE9BF-DAE5-4CA5-99DC-7F6203C3AC30}"/>
              </a:ext>
            </a:extLst>
          </p:cNvPr>
          <p:cNvSpPr>
            <a:spLocks/>
          </p:cNvSpPr>
          <p:nvPr>
            <p:custDataLst>
              <p:tags r:id="rId1"/>
            </p:custDataLst>
          </p:nvPr>
        </p:nvSpPr>
        <p:spPr bwMode="auto">
          <a:xfrm>
            <a:off x="4487496" y="11266736"/>
            <a:ext cx="70735" cy="121262"/>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55" name="Freeform 5">
            <a:extLst>
              <a:ext uri="{FF2B5EF4-FFF2-40B4-BE49-F238E27FC236}">
                <a16:creationId xmlns:a16="http://schemas.microsoft.com/office/drawing/2014/main" id="{6479E628-6D75-48E0-97A4-FE13478C8E1D}"/>
              </a:ext>
            </a:extLst>
          </p:cNvPr>
          <p:cNvSpPr>
            <a:spLocks/>
          </p:cNvSpPr>
          <p:nvPr>
            <p:custDataLst>
              <p:tags r:id="rId2"/>
            </p:custDataLst>
          </p:nvPr>
        </p:nvSpPr>
        <p:spPr bwMode="auto">
          <a:xfrm>
            <a:off x="580181" y="2994007"/>
            <a:ext cx="1663977" cy="946514"/>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56" name="Freeform 6">
            <a:extLst>
              <a:ext uri="{FF2B5EF4-FFF2-40B4-BE49-F238E27FC236}">
                <a16:creationId xmlns:a16="http://schemas.microsoft.com/office/drawing/2014/main" id="{907D1D90-FE86-4450-8525-DD79BCF1CA57}"/>
              </a:ext>
            </a:extLst>
          </p:cNvPr>
          <p:cNvSpPr>
            <a:spLocks/>
          </p:cNvSpPr>
          <p:nvPr>
            <p:custDataLst>
              <p:tags r:id="rId3"/>
            </p:custDataLst>
          </p:nvPr>
        </p:nvSpPr>
        <p:spPr bwMode="auto">
          <a:xfrm>
            <a:off x="1557010" y="4300936"/>
            <a:ext cx="2930486" cy="1633663"/>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57" name="Freeform 7">
            <a:extLst>
              <a:ext uri="{FF2B5EF4-FFF2-40B4-BE49-F238E27FC236}">
                <a16:creationId xmlns:a16="http://schemas.microsoft.com/office/drawing/2014/main" id="{3D96EEB2-7969-4DAB-B0E5-9B3E3B50D046}"/>
              </a:ext>
            </a:extLst>
          </p:cNvPr>
          <p:cNvSpPr>
            <a:spLocks/>
          </p:cNvSpPr>
          <p:nvPr>
            <p:custDataLst>
              <p:tags r:id="rId4"/>
            </p:custDataLst>
          </p:nvPr>
        </p:nvSpPr>
        <p:spPr bwMode="auto">
          <a:xfrm>
            <a:off x="3325406" y="7591840"/>
            <a:ext cx="720832" cy="1253036"/>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58" name="Freeform 8">
            <a:extLst>
              <a:ext uri="{FF2B5EF4-FFF2-40B4-BE49-F238E27FC236}">
                <a16:creationId xmlns:a16="http://schemas.microsoft.com/office/drawing/2014/main" id="{6DB452A5-75CA-416B-9BD4-89E4586C2324}"/>
              </a:ext>
            </a:extLst>
          </p:cNvPr>
          <p:cNvSpPr>
            <a:spLocks/>
          </p:cNvSpPr>
          <p:nvPr>
            <p:custDataLst>
              <p:tags r:id="rId5"/>
            </p:custDataLst>
          </p:nvPr>
        </p:nvSpPr>
        <p:spPr bwMode="auto">
          <a:xfrm>
            <a:off x="3962030" y="8787612"/>
            <a:ext cx="555781" cy="2398283"/>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59" name="Freeform 9">
            <a:extLst>
              <a:ext uri="{FF2B5EF4-FFF2-40B4-BE49-F238E27FC236}">
                <a16:creationId xmlns:a16="http://schemas.microsoft.com/office/drawing/2014/main" id="{2946E04D-52F7-4A23-B6A3-1B77D20C35C0}"/>
              </a:ext>
            </a:extLst>
          </p:cNvPr>
          <p:cNvSpPr>
            <a:spLocks/>
          </p:cNvSpPr>
          <p:nvPr>
            <p:custDataLst>
              <p:tags r:id="rId6"/>
            </p:custDataLst>
          </p:nvPr>
        </p:nvSpPr>
        <p:spPr bwMode="auto">
          <a:xfrm>
            <a:off x="3759927" y="7265106"/>
            <a:ext cx="2051339" cy="2553228"/>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0" name="Freeform 10">
            <a:extLst>
              <a:ext uri="{FF2B5EF4-FFF2-40B4-BE49-F238E27FC236}">
                <a16:creationId xmlns:a16="http://schemas.microsoft.com/office/drawing/2014/main" id="{4824062C-E875-4F1A-BCD2-3CA1514B5EB9}"/>
              </a:ext>
            </a:extLst>
          </p:cNvPr>
          <p:cNvSpPr>
            <a:spLocks/>
          </p:cNvSpPr>
          <p:nvPr>
            <p:custDataLst>
              <p:tags r:id="rId7"/>
            </p:custDataLst>
          </p:nvPr>
        </p:nvSpPr>
        <p:spPr bwMode="auto">
          <a:xfrm>
            <a:off x="8243234" y="5028505"/>
            <a:ext cx="148209" cy="104421"/>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1" name="Freeform 11">
            <a:extLst>
              <a:ext uri="{FF2B5EF4-FFF2-40B4-BE49-F238E27FC236}">
                <a16:creationId xmlns:a16="http://schemas.microsoft.com/office/drawing/2014/main" id="{202311E5-AD13-4211-9514-8A6084CA87D0}"/>
              </a:ext>
            </a:extLst>
          </p:cNvPr>
          <p:cNvSpPr>
            <a:spLocks/>
          </p:cNvSpPr>
          <p:nvPr>
            <p:custDataLst>
              <p:tags r:id="rId8"/>
            </p:custDataLst>
          </p:nvPr>
        </p:nvSpPr>
        <p:spPr bwMode="auto">
          <a:xfrm>
            <a:off x="7178827" y="4762405"/>
            <a:ext cx="175156" cy="340205"/>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2" name="Freeform 12">
            <a:extLst>
              <a:ext uri="{FF2B5EF4-FFF2-40B4-BE49-F238E27FC236}">
                <a16:creationId xmlns:a16="http://schemas.microsoft.com/office/drawing/2014/main" id="{03FA8661-D24A-42BE-BD2D-07F217CE3615}"/>
              </a:ext>
            </a:extLst>
          </p:cNvPr>
          <p:cNvSpPr>
            <a:spLocks/>
          </p:cNvSpPr>
          <p:nvPr>
            <p:custDataLst>
              <p:tags r:id="rId9"/>
            </p:custDataLst>
          </p:nvPr>
        </p:nvSpPr>
        <p:spPr bwMode="auto">
          <a:xfrm>
            <a:off x="7350615" y="3671051"/>
            <a:ext cx="363785" cy="572624"/>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63" name="Freeform 13">
            <a:extLst>
              <a:ext uri="{FF2B5EF4-FFF2-40B4-BE49-F238E27FC236}">
                <a16:creationId xmlns:a16="http://schemas.microsoft.com/office/drawing/2014/main" id="{BA695C76-1480-49B4-BBEB-6742BD91B2C0}"/>
              </a:ext>
            </a:extLst>
          </p:cNvPr>
          <p:cNvSpPr>
            <a:spLocks/>
          </p:cNvSpPr>
          <p:nvPr>
            <p:custDataLst>
              <p:tags r:id="rId10"/>
            </p:custDataLst>
          </p:nvPr>
        </p:nvSpPr>
        <p:spPr bwMode="auto">
          <a:xfrm>
            <a:off x="8111868" y="4314410"/>
            <a:ext cx="360415" cy="161682"/>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4" name="Freeform 14">
            <a:extLst>
              <a:ext uri="{FF2B5EF4-FFF2-40B4-BE49-F238E27FC236}">
                <a16:creationId xmlns:a16="http://schemas.microsoft.com/office/drawing/2014/main" id="{447F68D9-EF78-4AA9-B786-ADC0220E1491}"/>
              </a:ext>
            </a:extLst>
          </p:cNvPr>
          <p:cNvSpPr>
            <a:spLocks/>
          </p:cNvSpPr>
          <p:nvPr>
            <p:custDataLst>
              <p:tags r:id="rId11"/>
            </p:custDataLst>
          </p:nvPr>
        </p:nvSpPr>
        <p:spPr bwMode="auto">
          <a:xfrm>
            <a:off x="11278141" y="3994415"/>
            <a:ext cx="2718278" cy="2202917"/>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65" name="Freeform 15">
            <a:extLst>
              <a:ext uri="{FF2B5EF4-FFF2-40B4-BE49-F238E27FC236}">
                <a16:creationId xmlns:a16="http://schemas.microsoft.com/office/drawing/2014/main" id="{6B0CD326-FB98-4B81-B27F-9985C7503072}"/>
              </a:ext>
            </a:extLst>
          </p:cNvPr>
          <p:cNvSpPr>
            <a:spLocks/>
          </p:cNvSpPr>
          <p:nvPr>
            <p:custDataLst>
              <p:tags r:id="rId12"/>
            </p:custDataLst>
          </p:nvPr>
        </p:nvSpPr>
        <p:spPr bwMode="auto">
          <a:xfrm>
            <a:off x="8502600" y="3020954"/>
            <a:ext cx="468203" cy="579361"/>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6" name="Freeform 16">
            <a:extLst>
              <a:ext uri="{FF2B5EF4-FFF2-40B4-BE49-F238E27FC236}">
                <a16:creationId xmlns:a16="http://schemas.microsoft.com/office/drawing/2014/main" id="{C913CE5C-1797-4B4C-9319-9216FFFD995F}"/>
              </a:ext>
            </a:extLst>
          </p:cNvPr>
          <p:cNvSpPr>
            <a:spLocks/>
          </p:cNvSpPr>
          <p:nvPr>
            <p:custDataLst>
              <p:tags r:id="rId13"/>
            </p:custDataLst>
          </p:nvPr>
        </p:nvSpPr>
        <p:spPr bwMode="auto">
          <a:xfrm>
            <a:off x="7943449" y="3906837"/>
            <a:ext cx="387362" cy="505256"/>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7" name="Freeform 17">
            <a:extLst>
              <a:ext uri="{FF2B5EF4-FFF2-40B4-BE49-F238E27FC236}">
                <a16:creationId xmlns:a16="http://schemas.microsoft.com/office/drawing/2014/main" id="{B7955DF9-3B0C-4AB1-B087-F141EA84184B}"/>
              </a:ext>
            </a:extLst>
          </p:cNvPr>
          <p:cNvSpPr>
            <a:spLocks/>
          </p:cNvSpPr>
          <p:nvPr>
            <p:custDataLst>
              <p:tags r:id="rId14"/>
            </p:custDataLst>
          </p:nvPr>
        </p:nvSpPr>
        <p:spPr bwMode="auto">
          <a:xfrm>
            <a:off x="7997343" y="4452514"/>
            <a:ext cx="532203" cy="582728"/>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68" name="Freeform 18">
            <a:extLst>
              <a:ext uri="{FF2B5EF4-FFF2-40B4-BE49-F238E27FC236}">
                <a16:creationId xmlns:a16="http://schemas.microsoft.com/office/drawing/2014/main" id="{0DDB0C49-EFE5-40F6-991C-3B83155A28CF}"/>
              </a:ext>
            </a:extLst>
          </p:cNvPr>
          <p:cNvSpPr>
            <a:spLocks/>
          </p:cNvSpPr>
          <p:nvPr>
            <p:custDataLst>
              <p:tags r:id="rId15"/>
            </p:custDataLst>
          </p:nvPr>
        </p:nvSpPr>
        <p:spPr bwMode="auto">
          <a:xfrm>
            <a:off x="8034394" y="4809562"/>
            <a:ext cx="70737" cy="175156"/>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grpSp>
        <p:nvGrpSpPr>
          <p:cNvPr id="569" name="Group 19">
            <a:extLst>
              <a:ext uri="{FF2B5EF4-FFF2-40B4-BE49-F238E27FC236}">
                <a16:creationId xmlns:a16="http://schemas.microsoft.com/office/drawing/2014/main" id="{DB7A3B41-C016-4B1D-BC13-0B778A70B862}"/>
              </a:ext>
            </a:extLst>
          </p:cNvPr>
          <p:cNvGrpSpPr>
            <a:grpSpLocks/>
          </p:cNvGrpSpPr>
          <p:nvPr>
            <p:custDataLst>
              <p:tags r:id="rId16"/>
            </p:custDataLst>
          </p:nvPr>
        </p:nvGrpSpPr>
        <p:grpSpPr bwMode="auto">
          <a:xfrm>
            <a:off x="12955592" y="7059636"/>
            <a:ext cx="1003776" cy="451362"/>
            <a:chOff x="4488" y="2394"/>
            <a:chExt cx="358" cy="124"/>
          </a:xfrm>
          <a:solidFill>
            <a:schemeClr val="bg2">
              <a:lumMod val="50000"/>
              <a:alpha val="18000"/>
            </a:schemeClr>
          </a:solidFill>
        </p:grpSpPr>
        <p:sp>
          <p:nvSpPr>
            <p:cNvPr id="570" name="Freeform 20">
              <a:extLst>
                <a:ext uri="{FF2B5EF4-FFF2-40B4-BE49-F238E27FC236}">
                  <a16:creationId xmlns:a16="http://schemas.microsoft.com/office/drawing/2014/main" id="{D3BF10F6-8235-4AC1-9B03-7844E1F38DC5}"/>
                </a:ext>
              </a:extLst>
            </p:cNvPr>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571" name="Freeform 21">
              <a:extLst>
                <a:ext uri="{FF2B5EF4-FFF2-40B4-BE49-F238E27FC236}">
                  <a16:creationId xmlns:a16="http://schemas.microsoft.com/office/drawing/2014/main" id="{59FF7BDF-14B1-4A4F-917F-C4A5BDFC0D9C}"/>
                </a:ext>
              </a:extLst>
            </p:cNvPr>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572" name="Freeform 22">
            <a:extLst>
              <a:ext uri="{FF2B5EF4-FFF2-40B4-BE49-F238E27FC236}">
                <a16:creationId xmlns:a16="http://schemas.microsoft.com/office/drawing/2014/main" id="{267F9F47-1BB0-47C1-868B-5B985A003C6A}"/>
              </a:ext>
            </a:extLst>
          </p:cNvPr>
          <p:cNvSpPr>
            <a:spLocks/>
          </p:cNvSpPr>
          <p:nvPr>
            <p:custDataLst>
              <p:tags r:id="rId17"/>
            </p:custDataLst>
          </p:nvPr>
        </p:nvSpPr>
        <p:spPr bwMode="auto">
          <a:xfrm>
            <a:off x="8758596" y="2552750"/>
            <a:ext cx="6504332" cy="2280389"/>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73" name="Freeform 23">
            <a:extLst>
              <a:ext uri="{FF2B5EF4-FFF2-40B4-BE49-F238E27FC236}">
                <a16:creationId xmlns:a16="http://schemas.microsoft.com/office/drawing/2014/main" id="{6122600F-69FB-4063-A413-84BEC28C5272}"/>
              </a:ext>
            </a:extLst>
          </p:cNvPr>
          <p:cNvSpPr>
            <a:spLocks/>
          </p:cNvSpPr>
          <p:nvPr>
            <p:custDataLst>
              <p:tags r:id="rId18"/>
            </p:custDataLst>
          </p:nvPr>
        </p:nvSpPr>
        <p:spPr bwMode="auto">
          <a:xfrm>
            <a:off x="7195670" y="4647880"/>
            <a:ext cx="596201" cy="525467"/>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0000"/>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74" name="Freeform 24">
            <a:extLst>
              <a:ext uri="{FF2B5EF4-FFF2-40B4-BE49-F238E27FC236}">
                <a16:creationId xmlns:a16="http://schemas.microsoft.com/office/drawing/2014/main" id="{60CBF586-95E1-4D2D-B199-41E84D444168}"/>
              </a:ext>
            </a:extLst>
          </p:cNvPr>
          <p:cNvSpPr>
            <a:spLocks/>
          </p:cNvSpPr>
          <p:nvPr>
            <p:custDataLst>
              <p:tags r:id="rId19"/>
            </p:custDataLst>
          </p:nvPr>
        </p:nvSpPr>
        <p:spPr bwMode="auto">
          <a:xfrm>
            <a:off x="12780436" y="6214173"/>
            <a:ext cx="441256" cy="966725"/>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5" name="Freeform 25">
            <a:extLst>
              <a:ext uri="{FF2B5EF4-FFF2-40B4-BE49-F238E27FC236}">
                <a16:creationId xmlns:a16="http://schemas.microsoft.com/office/drawing/2014/main" id="{347EE3D3-7A78-439A-BD60-887227F5ED30}"/>
              </a:ext>
            </a:extLst>
          </p:cNvPr>
          <p:cNvSpPr>
            <a:spLocks/>
          </p:cNvSpPr>
          <p:nvPr>
            <p:custDataLst>
              <p:tags r:id="rId20"/>
            </p:custDataLst>
          </p:nvPr>
        </p:nvSpPr>
        <p:spPr bwMode="auto">
          <a:xfrm>
            <a:off x="4524547" y="11280209"/>
            <a:ext cx="50527" cy="121262"/>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6" name="Line 26" descr="Horizontal dunkel">
            <a:extLst>
              <a:ext uri="{FF2B5EF4-FFF2-40B4-BE49-F238E27FC236}">
                <a16:creationId xmlns:a16="http://schemas.microsoft.com/office/drawing/2014/main" id="{A304CDD4-C6F7-47B3-A696-28CD36C25019}"/>
              </a:ext>
            </a:extLst>
          </p:cNvPr>
          <p:cNvSpPr>
            <a:spLocks noChangeShapeType="1"/>
          </p:cNvSpPr>
          <p:nvPr>
            <p:custDataLst>
              <p:tags r:id="rId21"/>
            </p:custDataLst>
          </p:nvPr>
        </p:nvSpPr>
        <p:spPr bwMode="auto">
          <a:xfrm>
            <a:off x="1260593" y="4748931"/>
            <a:ext cx="6737" cy="202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77" name="Freeform 27">
            <a:extLst>
              <a:ext uri="{FF2B5EF4-FFF2-40B4-BE49-F238E27FC236}">
                <a16:creationId xmlns:a16="http://schemas.microsoft.com/office/drawing/2014/main" id="{636E39BD-139B-4A41-8B21-55BE9ED71E21}"/>
              </a:ext>
            </a:extLst>
          </p:cNvPr>
          <p:cNvSpPr>
            <a:spLocks/>
          </p:cNvSpPr>
          <p:nvPr>
            <p:custDataLst>
              <p:tags r:id="rId22"/>
            </p:custDataLst>
          </p:nvPr>
        </p:nvSpPr>
        <p:spPr bwMode="auto">
          <a:xfrm>
            <a:off x="1267330" y="4742194"/>
            <a:ext cx="6737" cy="117892"/>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8" name="Freeform 28">
            <a:extLst>
              <a:ext uri="{FF2B5EF4-FFF2-40B4-BE49-F238E27FC236}">
                <a16:creationId xmlns:a16="http://schemas.microsoft.com/office/drawing/2014/main" id="{51A816F2-EF37-45E5-BF5C-0BB14D15C980}"/>
              </a:ext>
            </a:extLst>
          </p:cNvPr>
          <p:cNvSpPr>
            <a:spLocks/>
          </p:cNvSpPr>
          <p:nvPr>
            <p:custDataLst>
              <p:tags r:id="rId23"/>
            </p:custDataLst>
          </p:nvPr>
        </p:nvSpPr>
        <p:spPr bwMode="auto">
          <a:xfrm>
            <a:off x="1216803" y="4856719"/>
            <a:ext cx="50527" cy="121262"/>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79" name="Freeform 29">
            <a:extLst>
              <a:ext uri="{FF2B5EF4-FFF2-40B4-BE49-F238E27FC236}">
                <a16:creationId xmlns:a16="http://schemas.microsoft.com/office/drawing/2014/main" id="{F5D6D633-3BF0-41B9-9075-5325D267FE66}"/>
              </a:ext>
            </a:extLst>
          </p:cNvPr>
          <p:cNvSpPr>
            <a:spLocks/>
          </p:cNvSpPr>
          <p:nvPr>
            <p:custDataLst>
              <p:tags r:id="rId24"/>
            </p:custDataLst>
          </p:nvPr>
        </p:nvSpPr>
        <p:spPr bwMode="auto">
          <a:xfrm>
            <a:off x="4029397" y="4846613"/>
            <a:ext cx="104419" cy="121262"/>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0" name="Freeform 30">
            <a:extLst>
              <a:ext uri="{FF2B5EF4-FFF2-40B4-BE49-F238E27FC236}">
                <a16:creationId xmlns:a16="http://schemas.microsoft.com/office/drawing/2014/main" id="{C884EC44-70BF-475E-8148-3ADF5D2605AF}"/>
              </a:ext>
            </a:extLst>
          </p:cNvPr>
          <p:cNvSpPr>
            <a:spLocks/>
          </p:cNvSpPr>
          <p:nvPr>
            <p:custDataLst>
              <p:tags r:id="rId25"/>
            </p:custDataLst>
          </p:nvPr>
        </p:nvSpPr>
        <p:spPr bwMode="auto">
          <a:xfrm>
            <a:off x="9839844" y="3906837"/>
            <a:ext cx="1855976" cy="959986"/>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1" name="Freeform 31">
            <a:extLst>
              <a:ext uri="{FF2B5EF4-FFF2-40B4-BE49-F238E27FC236}">
                <a16:creationId xmlns:a16="http://schemas.microsoft.com/office/drawing/2014/main" id="{BA95DB29-6EA8-4DAF-A525-6B13AD6699F4}"/>
              </a:ext>
            </a:extLst>
          </p:cNvPr>
          <p:cNvSpPr>
            <a:spLocks/>
          </p:cNvSpPr>
          <p:nvPr>
            <p:custDataLst>
              <p:tags r:id="rId26"/>
            </p:custDataLst>
          </p:nvPr>
        </p:nvSpPr>
        <p:spPr bwMode="auto">
          <a:xfrm>
            <a:off x="10328259" y="4550196"/>
            <a:ext cx="869041" cy="528836"/>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2" name="Freeform 32">
            <a:extLst>
              <a:ext uri="{FF2B5EF4-FFF2-40B4-BE49-F238E27FC236}">
                <a16:creationId xmlns:a16="http://schemas.microsoft.com/office/drawing/2014/main" id="{032E8AC5-CA9C-4AA1-8B7B-507A4D9A9F02}"/>
              </a:ext>
            </a:extLst>
          </p:cNvPr>
          <p:cNvSpPr>
            <a:spLocks/>
          </p:cNvSpPr>
          <p:nvPr>
            <p:custDataLst>
              <p:tags r:id="rId27"/>
            </p:custDataLst>
          </p:nvPr>
        </p:nvSpPr>
        <p:spPr bwMode="auto">
          <a:xfrm>
            <a:off x="7798608" y="6679009"/>
            <a:ext cx="629887" cy="613044"/>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3" name="Freeform 33">
            <a:extLst>
              <a:ext uri="{FF2B5EF4-FFF2-40B4-BE49-F238E27FC236}">
                <a16:creationId xmlns:a16="http://schemas.microsoft.com/office/drawing/2014/main" id="{5AEB76C6-4832-427A-8883-2FAC78866FF3}"/>
              </a:ext>
            </a:extLst>
          </p:cNvPr>
          <p:cNvSpPr>
            <a:spLocks/>
          </p:cNvSpPr>
          <p:nvPr>
            <p:custDataLst>
              <p:tags r:id="rId28"/>
            </p:custDataLst>
          </p:nvPr>
        </p:nvSpPr>
        <p:spPr bwMode="auto">
          <a:xfrm>
            <a:off x="9587216" y="6392698"/>
            <a:ext cx="323364" cy="360415"/>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4" name="Freeform 34">
            <a:extLst>
              <a:ext uri="{FF2B5EF4-FFF2-40B4-BE49-F238E27FC236}">
                <a16:creationId xmlns:a16="http://schemas.microsoft.com/office/drawing/2014/main" id="{E4ECAEFD-A5B9-4CB9-88C9-6BDC5AAF1435}"/>
              </a:ext>
            </a:extLst>
          </p:cNvPr>
          <p:cNvSpPr>
            <a:spLocks/>
          </p:cNvSpPr>
          <p:nvPr>
            <p:custDataLst>
              <p:tags r:id="rId29"/>
            </p:custDataLst>
          </p:nvPr>
        </p:nvSpPr>
        <p:spPr bwMode="auto">
          <a:xfrm>
            <a:off x="8445336" y="4280726"/>
            <a:ext cx="266103" cy="121262"/>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585" name="Freeform 35">
            <a:extLst>
              <a:ext uri="{FF2B5EF4-FFF2-40B4-BE49-F238E27FC236}">
                <a16:creationId xmlns:a16="http://schemas.microsoft.com/office/drawing/2014/main" id="{20BD1603-AE6C-46F7-A60A-8AE525693C92}"/>
              </a:ext>
            </a:extLst>
          </p:cNvPr>
          <p:cNvSpPr>
            <a:spLocks/>
          </p:cNvSpPr>
          <p:nvPr>
            <p:custDataLst>
              <p:tags r:id="rId30"/>
            </p:custDataLst>
          </p:nvPr>
        </p:nvSpPr>
        <p:spPr bwMode="auto">
          <a:xfrm>
            <a:off x="10277732" y="5809968"/>
            <a:ext cx="40421" cy="121262"/>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6" name="Freeform 36">
            <a:extLst>
              <a:ext uri="{FF2B5EF4-FFF2-40B4-BE49-F238E27FC236}">
                <a16:creationId xmlns:a16="http://schemas.microsoft.com/office/drawing/2014/main" id="{2B01293B-D05B-48F9-8282-20C76D1DA722}"/>
              </a:ext>
            </a:extLst>
          </p:cNvPr>
          <p:cNvSpPr>
            <a:spLocks/>
          </p:cNvSpPr>
          <p:nvPr>
            <p:custDataLst>
              <p:tags r:id="rId31"/>
            </p:custDataLst>
          </p:nvPr>
        </p:nvSpPr>
        <p:spPr bwMode="auto">
          <a:xfrm>
            <a:off x="10530361" y="5820074"/>
            <a:ext cx="30314" cy="121262"/>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87" name="Freeform 37">
            <a:extLst>
              <a:ext uri="{FF2B5EF4-FFF2-40B4-BE49-F238E27FC236}">
                <a16:creationId xmlns:a16="http://schemas.microsoft.com/office/drawing/2014/main" id="{B69E0F39-BBA4-45BD-9146-427F7F8BAD9E}"/>
              </a:ext>
            </a:extLst>
          </p:cNvPr>
          <p:cNvSpPr>
            <a:spLocks/>
          </p:cNvSpPr>
          <p:nvPr>
            <p:custDataLst>
              <p:tags r:id="rId32"/>
            </p:custDataLst>
          </p:nvPr>
        </p:nvSpPr>
        <p:spPr bwMode="auto">
          <a:xfrm>
            <a:off x="13686528" y="7221318"/>
            <a:ext cx="94315" cy="121262"/>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588" name="Group 38">
            <a:extLst>
              <a:ext uri="{FF2B5EF4-FFF2-40B4-BE49-F238E27FC236}">
                <a16:creationId xmlns:a16="http://schemas.microsoft.com/office/drawing/2014/main" id="{547B43C0-220D-4D62-B95D-31ED8FBBDB73}"/>
              </a:ext>
            </a:extLst>
          </p:cNvPr>
          <p:cNvGrpSpPr>
            <a:grpSpLocks/>
          </p:cNvGrpSpPr>
          <p:nvPr>
            <p:custDataLst>
              <p:tags r:id="rId33"/>
            </p:custDataLst>
          </p:nvPr>
        </p:nvGrpSpPr>
        <p:grpSpPr bwMode="auto">
          <a:xfrm>
            <a:off x="4884965" y="11057897"/>
            <a:ext cx="138102" cy="117894"/>
            <a:chOff x="1654" y="3671"/>
            <a:chExt cx="49" cy="17"/>
          </a:xfrm>
          <a:solidFill>
            <a:schemeClr val="bg2">
              <a:lumMod val="50000"/>
              <a:alpha val="18000"/>
            </a:schemeClr>
          </a:solidFill>
        </p:grpSpPr>
        <p:sp>
          <p:nvSpPr>
            <p:cNvPr id="589" name="Freeform 39">
              <a:extLst>
                <a:ext uri="{FF2B5EF4-FFF2-40B4-BE49-F238E27FC236}">
                  <a16:creationId xmlns:a16="http://schemas.microsoft.com/office/drawing/2014/main" id="{B61FD7D6-16F8-446E-87F2-5BEDA7ACEC5C}"/>
                </a:ext>
              </a:extLst>
            </p:cNvPr>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rgbClr val="FFFFFF"/>
              </a:solidFill>
              <a:prstDash val="solid"/>
              <a:round/>
              <a:headEnd/>
              <a:tailEnd/>
            </a:ln>
          </p:spPr>
          <p:txBody>
            <a:bodyPr/>
            <a:lstStyle/>
            <a:p>
              <a:endParaRPr lang="es-ES" dirty="0"/>
            </a:p>
          </p:txBody>
        </p:sp>
        <p:sp>
          <p:nvSpPr>
            <p:cNvPr id="590" name="Freeform 40">
              <a:extLst>
                <a:ext uri="{FF2B5EF4-FFF2-40B4-BE49-F238E27FC236}">
                  <a16:creationId xmlns:a16="http://schemas.microsoft.com/office/drawing/2014/main" id="{8FC14F5B-B284-4194-9000-4806F858916A}"/>
                </a:ext>
              </a:extLst>
            </p:cNvPr>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rgbClr val="FFFFFF"/>
              </a:solidFill>
              <a:prstDash val="solid"/>
              <a:round/>
              <a:headEnd/>
              <a:tailEnd/>
            </a:ln>
          </p:spPr>
          <p:txBody>
            <a:bodyPr/>
            <a:lstStyle/>
            <a:p>
              <a:endParaRPr lang="es-ES" dirty="0"/>
            </a:p>
          </p:txBody>
        </p:sp>
      </p:grpSp>
      <p:sp>
        <p:nvSpPr>
          <p:cNvPr id="591" name="Freeform 41">
            <a:extLst>
              <a:ext uri="{FF2B5EF4-FFF2-40B4-BE49-F238E27FC236}">
                <a16:creationId xmlns:a16="http://schemas.microsoft.com/office/drawing/2014/main" id="{30E24828-E517-4881-8E20-902D526EBDCD}"/>
              </a:ext>
            </a:extLst>
          </p:cNvPr>
          <p:cNvSpPr>
            <a:spLocks/>
          </p:cNvSpPr>
          <p:nvPr>
            <p:custDataLst>
              <p:tags r:id="rId34"/>
            </p:custDataLst>
          </p:nvPr>
        </p:nvSpPr>
        <p:spPr bwMode="auto">
          <a:xfrm>
            <a:off x="4137185" y="6379225"/>
            <a:ext cx="67368" cy="12462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2" name="Freeform 42">
            <a:extLst>
              <a:ext uri="{FF2B5EF4-FFF2-40B4-BE49-F238E27FC236}">
                <a16:creationId xmlns:a16="http://schemas.microsoft.com/office/drawing/2014/main" id="{03E71694-B112-48F7-918E-B2F9493BE405}"/>
              </a:ext>
            </a:extLst>
          </p:cNvPr>
          <p:cNvSpPr>
            <a:spLocks/>
          </p:cNvSpPr>
          <p:nvPr>
            <p:custDataLst>
              <p:tags r:id="rId35"/>
            </p:custDataLst>
          </p:nvPr>
        </p:nvSpPr>
        <p:spPr bwMode="auto">
          <a:xfrm>
            <a:off x="4255077" y="6392698"/>
            <a:ext cx="3369" cy="12462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3" name="Freeform 43">
            <a:extLst>
              <a:ext uri="{FF2B5EF4-FFF2-40B4-BE49-F238E27FC236}">
                <a16:creationId xmlns:a16="http://schemas.microsoft.com/office/drawing/2014/main" id="{E8B97476-D2AE-4DEF-B34C-BE3720830904}"/>
              </a:ext>
            </a:extLst>
          </p:cNvPr>
          <p:cNvSpPr>
            <a:spLocks/>
          </p:cNvSpPr>
          <p:nvPr>
            <p:custDataLst>
              <p:tags r:id="rId36"/>
            </p:custDataLst>
          </p:nvPr>
        </p:nvSpPr>
        <p:spPr bwMode="auto">
          <a:xfrm>
            <a:off x="4282024" y="6396065"/>
            <a:ext cx="13474" cy="12463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4" name="Freeform 44">
            <a:extLst>
              <a:ext uri="{FF2B5EF4-FFF2-40B4-BE49-F238E27FC236}">
                <a16:creationId xmlns:a16="http://schemas.microsoft.com/office/drawing/2014/main" id="{E8A0B030-8AB9-49DD-A58D-C5EB600AE168}"/>
              </a:ext>
            </a:extLst>
          </p:cNvPr>
          <p:cNvSpPr>
            <a:spLocks/>
          </p:cNvSpPr>
          <p:nvPr>
            <p:custDataLst>
              <p:tags r:id="rId37"/>
            </p:custDataLst>
          </p:nvPr>
        </p:nvSpPr>
        <p:spPr bwMode="auto">
          <a:xfrm>
            <a:off x="4312341" y="6375855"/>
            <a:ext cx="16841" cy="121262"/>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5" name="Freeform 45">
            <a:extLst>
              <a:ext uri="{FF2B5EF4-FFF2-40B4-BE49-F238E27FC236}">
                <a16:creationId xmlns:a16="http://schemas.microsoft.com/office/drawing/2014/main" id="{A8AFF1AA-0DB5-42B9-A8BC-B1CF3EA8B188}"/>
              </a:ext>
            </a:extLst>
          </p:cNvPr>
          <p:cNvSpPr>
            <a:spLocks/>
          </p:cNvSpPr>
          <p:nvPr>
            <p:custDataLst>
              <p:tags r:id="rId38"/>
            </p:custDataLst>
          </p:nvPr>
        </p:nvSpPr>
        <p:spPr bwMode="auto">
          <a:xfrm>
            <a:off x="4268551" y="6359014"/>
            <a:ext cx="23580" cy="12462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6" name="Freeform 46">
            <a:extLst>
              <a:ext uri="{FF2B5EF4-FFF2-40B4-BE49-F238E27FC236}">
                <a16:creationId xmlns:a16="http://schemas.microsoft.com/office/drawing/2014/main" id="{3A201832-BC61-40B0-BE19-27A4DAAF8B1E}"/>
              </a:ext>
            </a:extLst>
          </p:cNvPr>
          <p:cNvSpPr>
            <a:spLocks/>
          </p:cNvSpPr>
          <p:nvPr>
            <p:custDataLst>
              <p:tags r:id="rId39"/>
            </p:custDataLst>
          </p:nvPr>
        </p:nvSpPr>
        <p:spPr bwMode="auto">
          <a:xfrm>
            <a:off x="4372972" y="6419645"/>
            <a:ext cx="30314" cy="127998"/>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597" name="Line 47">
            <a:extLst>
              <a:ext uri="{FF2B5EF4-FFF2-40B4-BE49-F238E27FC236}">
                <a16:creationId xmlns:a16="http://schemas.microsoft.com/office/drawing/2014/main" id="{4F8483F6-E6AE-48A3-BFD2-00AE1107AFDA}"/>
              </a:ext>
            </a:extLst>
          </p:cNvPr>
          <p:cNvSpPr>
            <a:spLocks noChangeShapeType="1"/>
          </p:cNvSpPr>
          <p:nvPr>
            <p:custDataLst>
              <p:tags r:id="rId40"/>
            </p:custDataLst>
          </p:nvPr>
        </p:nvSpPr>
        <p:spPr bwMode="auto">
          <a:xfrm flipH="1" flipV="1">
            <a:off x="4389812" y="6412908"/>
            <a:ext cx="13474" cy="202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98" name="Line 48">
            <a:extLst>
              <a:ext uri="{FF2B5EF4-FFF2-40B4-BE49-F238E27FC236}">
                <a16:creationId xmlns:a16="http://schemas.microsoft.com/office/drawing/2014/main" id="{DF5BD537-476F-4698-8B3D-90E96D75E0C6}"/>
              </a:ext>
            </a:extLst>
          </p:cNvPr>
          <p:cNvSpPr>
            <a:spLocks noChangeShapeType="1"/>
          </p:cNvSpPr>
          <p:nvPr>
            <p:custDataLst>
              <p:tags r:id="rId41"/>
            </p:custDataLst>
          </p:nvPr>
        </p:nvSpPr>
        <p:spPr bwMode="auto">
          <a:xfrm flipH="1">
            <a:off x="4389812" y="6466802"/>
            <a:ext cx="13474" cy="2357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599" name="Freeform 49">
            <a:extLst>
              <a:ext uri="{FF2B5EF4-FFF2-40B4-BE49-F238E27FC236}">
                <a16:creationId xmlns:a16="http://schemas.microsoft.com/office/drawing/2014/main" id="{51AC24DE-C330-4C6B-BC40-92F4ACF15C3C}"/>
              </a:ext>
            </a:extLst>
          </p:cNvPr>
          <p:cNvSpPr>
            <a:spLocks/>
          </p:cNvSpPr>
          <p:nvPr>
            <p:custDataLst>
              <p:tags r:id="rId42"/>
            </p:custDataLst>
          </p:nvPr>
        </p:nvSpPr>
        <p:spPr bwMode="auto">
          <a:xfrm>
            <a:off x="4389812" y="6456696"/>
            <a:ext cx="23580" cy="12463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0" name="Freeform 50">
            <a:extLst>
              <a:ext uri="{FF2B5EF4-FFF2-40B4-BE49-F238E27FC236}">
                <a16:creationId xmlns:a16="http://schemas.microsoft.com/office/drawing/2014/main" id="{038F069B-37B0-43D3-AC70-117600DB9217}"/>
              </a:ext>
            </a:extLst>
          </p:cNvPr>
          <p:cNvSpPr>
            <a:spLocks/>
          </p:cNvSpPr>
          <p:nvPr>
            <p:custDataLst>
              <p:tags r:id="rId43"/>
            </p:custDataLst>
          </p:nvPr>
        </p:nvSpPr>
        <p:spPr bwMode="auto">
          <a:xfrm>
            <a:off x="4403286" y="6517327"/>
            <a:ext cx="37053" cy="11789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1" name="Freeform 51">
            <a:extLst>
              <a:ext uri="{FF2B5EF4-FFF2-40B4-BE49-F238E27FC236}">
                <a16:creationId xmlns:a16="http://schemas.microsoft.com/office/drawing/2014/main" id="{73AAB183-02F5-43DC-8B4F-A7E17B2B2ECC}"/>
              </a:ext>
            </a:extLst>
          </p:cNvPr>
          <p:cNvSpPr>
            <a:spLocks/>
          </p:cNvSpPr>
          <p:nvPr>
            <p:custDataLst>
              <p:tags r:id="rId44"/>
            </p:custDataLst>
          </p:nvPr>
        </p:nvSpPr>
        <p:spPr bwMode="auto">
          <a:xfrm>
            <a:off x="4416759" y="6618378"/>
            <a:ext cx="33684" cy="121262"/>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2" name="Freeform 52">
            <a:extLst>
              <a:ext uri="{FF2B5EF4-FFF2-40B4-BE49-F238E27FC236}">
                <a16:creationId xmlns:a16="http://schemas.microsoft.com/office/drawing/2014/main" id="{979CC42B-42F6-4EA2-83D5-268C4E45228B}"/>
              </a:ext>
            </a:extLst>
          </p:cNvPr>
          <p:cNvSpPr>
            <a:spLocks/>
          </p:cNvSpPr>
          <p:nvPr>
            <p:custDataLst>
              <p:tags r:id="rId45"/>
            </p:custDataLst>
          </p:nvPr>
        </p:nvSpPr>
        <p:spPr bwMode="auto">
          <a:xfrm>
            <a:off x="4436970" y="6672272"/>
            <a:ext cx="6737" cy="121262"/>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3" name="Freeform 53">
            <a:extLst>
              <a:ext uri="{FF2B5EF4-FFF2-40B4-BE49-F238E27FC236}">
                <a16:creationId xmlns:a16="http://schemas.microsoft.com/office/drawing/2014/main" id="{ACE4E65F-B33B-4C50-935F-550690033DFE}"/>
              </a:ext>
            </a:extLst>
          </p:cNvPr>
          <p:cNvSpPr>
            <a:spLocks/>
          </p:cNvSpPr>
          <p:nvPr>
            <p:custDataLst>
              <p:tags r:id="rId46"/>
            </p:custDataLst>
          </p:nvPr>
        </p:nvSpPr>
        <p:spPr bwMode="auto">
          <a:xfrm>
            <a:off x="4484127" y="6736272"/>
            <a:ext cx="3369" cy="117892"/>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4" name="Freeform 54">
            <a:extLst>
              <a:ext uri="{FF2B5EF4-FFF2-40B4-BE49-F238E27FC236}">
                <a16:creationId xmlns:a16="http://schemas.microsoft.com/office/drawing/2014/main" id="{22421CDE-DAB1-40E6-9232-3AFD861D5E42}"/>
              </a:ext>
            </a:extLst>
          </p:cNvPr>
          <p:cNvSpPr>
            <a:spLocks/>
          </p:cNvSpPr>
          <p:nvPr>
            <p:custDataLst>
              <p:tags r:id="rId47"/>
            </p:custDataLst>
          </p:nvPr>
        </p:nvSpPr>
        <p:spPr bwMode="auto">
          <a:xfrm>
            <a:off x="4403286" y="6763219"/>
            <a:ext cx="33684" cy="12462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5" name="Freeform 55">
            <a:extLst>
              <a:ext uri="{FF2B5EF4-FFF2-40B4-BE49-F238E27FC236}">
                <a16:creationId xmlns:a16="http://schemas.microsoft.com/office/drawing/2014/main" id="{CB7B516A-A56B-492D-803A-4A9AB898B3D8}"/>
              </a:ext>
            </a:extLst>
          </p:cNvPr>
          <p:cNvSpPr>
            <a:spLocks/>
          </p:cNvSpPr>
          <p:nvPr>
            <p:custDataLst>
              <p:tags r:id="rId48"/>
            </p:custDataLst>
          </p:nvPr>
        </p:nvSpPr>
        <p:spPr bwMode="auto">
          <a:xfrm>
            <a:off x="4372972" y="6901322"/>
            <a:ext cx="50525" cy="121262"/>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6" name="Freeform 56">
            <a:extLst>
              <a:ext uri="{FF2B5EF4-FFF2-40B4-BE49-F238E27FC236}">
                <a16:creationId xmlns:a16="http://schemas.microsoft.com/office/drawing/2014/main" id="{8E2FEF99-7681-4623-849E-F2B17643B6CB}"/>
              </a:ext>
            </a:extLst>
          </p:cNvPr>
          <p:cNvSpPr>
            <a:spLocks/>
          </p:cNvSpPr>
          <p:nvPr>
            <p:custDataLst>
              <p:tags r:id="rId49"/>
            </p:custDataLst>
          </p:nvPr>
        </p:nvSpPr>
        <p:spPr bwMode="auto">
          <a:xfrm>
            <a:off x="4413392" y="6850797"/>
            <a:ext cx="26947" cy="121262"/>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07" name="Freeform 57">
            <a:extLst>
              <a:ext uri="{FF2B5EF4-FFF2-40B4-BE49-F238E27FC236}">
                <a16:creationId xmlns:a16="http://schemas.microsoft.com/office/drawing/2014/main" id="{EDA9A017-EA36-4E5B-A501-B1F828020517}"/>
              </a:ext>
            </a:extLst>
          </p:cNvPr>
          <p:cNvSpPr>
            <a:spLocks/>
          </p:cNvSpPr>
          <p:nvPr>
            <p:custDataLst>
              <p:tags r:id="rId50"/>
            </p:custDataLst>
          </p:nvPr>
        </p:nvSpPr>
        <p:spPr bwMode="auto">
          <a:xfrm>
            <a:off x="3315302" y="6153542"/>
            <a:ext cx="33684" cy="121262"/>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08" name="Group 58">
            <a:extLst>
              <a:ext uri="{FF2B5EF4-FFF2-40B4-BE49-F238E27FC236}">
                <a16:creationId xmlns:a16="http://schemas.microsoft.com/office/drawing/2014/main" id="{B3AB45A7-6174-472C-96DF-B87B3CFE7F00}"/>
              </a:ext>
            </a:extLst>
          </p:cNvPr>
          <p:cNvGrpSpPr>
            <a:grpSpLocks/>
          </p:cNvGrpSpPr>
          <p:nvPr>
            <p:custDataLst>
              <p:tags r:id="rId51"/>
            </p:custDataLst>
          </p:nvPr>
        </p:nvGrpSpPr>
        <p:grpSpPr bwMode="auto">
          <a:xfrm>
            <a:off x="3581402" y="5799864"/>
            <a:ext cx="279576" cy="414309"/>
            <a:chOff x="1199" y="2121"/>
            <a:chExt cx="97" cy="123"/>
          </a:xfrm>
          <a:solidFill>
            <a:schemeClr val="bg2">
              <a:lumMod val="50000"/>
              <a:alpha val="18000"/>
            </a:schemeClr>
          </a:solidFill>
        </p:grpSpPr>
        <p:sp>
          <p:nvSpPr>
            <p:cNvPr id="609" name="Freeform 59">
              <a:extLst>
                <a:ext uri="{FF2B5EF4-FFF2-40B4-BE49-F238E27FC236}">
                  <a16:creationId xmlns:a16="http://schemas.microsoft.com/office/drawing/2014/main" id="{FF80F203-30F6-4819-AF24-FCDBC5A57D6A}"/>
                </a:ext>
              </a:extLst>
            </p:cNvPr>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rgbClr val="FFFFFF"/>
              </a:solidFill>
              <a:prstDash val="solid"/>
              <a:round/>
              <a:headEnd/>
              <a:tailEnd/>
            </a:ln>
          </p:spPr>
          <p:txBody>
            <a:bodyPr/>
            <a:lstStyle/>
            <a:p>
              <a:endParaRPr lang="es-ES" dirty="0"/>
            </a:p>
          </p:txBody>
        </p:sp>
        <p:sp>
          <p:nvSpPr>
            <p:cNvPr id="610" name="Freeform 60">
              <a:extLst>
                <a:ext uri="{FF2B5EF4-FFF2-40B4-BE49-F238E27FC236}">
                  <a16:creationId xmlns:a16="http://schemas.microsoft.com/office/drawing/2014/main" id="{AF8809EF-25F3-4C18-9C1A-BDB1AAD60B6C}"/>
                </a:ext>
              </a:extLst>
            </p:cNvPr>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rgbClr val="FFFFFF"/>
              </a:solidFill>
              <a:prstDash val="solid"/>
              <a:round/>
              <a:headEnd/>
              <a:tailEnd/>
            </a:ln>
          </p:spPr>
          <p:txBody>
            <a:bodyPr/>
            <a:lstStyle/>
            <a:p>
              <a:endParaRPr lang="es-ES" dirty="0"/>
            </a:p>
          </p:txBody>
        </p:sp>
        <p:sp>
          <p:nvSpPr>
            <p:cNvPr id="611" name="Freeform 61">
              <a:extLst>
                <a:ext uri="{FF2B5EF4-FFF2-40B4-BE49-F238E27FC236}">
                  <a16:creationId xmlns:a16="http://schemas.microsoft.com/office/drawing/2014/main" id="{B7004500-BBD6-48D6-B1A5-6D578EE854D5}"/>
                </a:ext>
              </a:extLst>
            </p:cNvPr>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rgbClr val="FFFFFF"/>
              </a:solidFill>
              <a:prstDash val="solid"/>
              <a:round/>
              <a:headEnd/>
              <a:tailEnd/>
            </a:ln>
          </p:spPr>
          <p:txBody>
            <a:bodyPr/>
            <a:lstStyle/>
            <a:p>
              <a:endParaRPr lang="es-ES" dirty="0"/>
            </a:p>
          </p:txBody>
        </p:sp>
        <p:sp>
          <p:nvSpPr>
            <p:cNvPr id="612" name="Freeform 62">
              <a:extLst>
                <a:ext uri="{FF2B5EF4-FFF2-40B4-BE49-F238E27FC236}">
                  <a16:creationId xmlns:a16="http://schemas.microsoft.com/office/drawing/2014/main" id="{AA192B38-A4CC-4801-A5E6-0E96B7BC6C81}"/>
                </a:ext>
              </a:extLst>
            </p:cNvPr>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rgbClr val="FFFFFF"/>
              </a:solidFill>
              <a:prstDash val="solid"/>
              <a:round/>
              <a:headEnd/>
              <a:tailEnd/>
            </a:ln>
          </p:spPr>
          <p:txBody>
            <a:bodyPr/>
            <a:lstStyle/>
            <a:p>
              <a:endParaRPr lang="es-ES" dirty="0"/>
            </a:p>
          </p:txBody>
        </p:sp>
        <p:sp>
          <p:nvSpPr>
            <p:cNvPr id="613" name="Freeform 63">
              <a:extLst>
                <a:ext uri="{FF2B5EF4-FFF2-40B4-BE49-F238E27FC236}">
                  <a16:creationId xmlns:a16="http://schemas.microsoft.com/office/drawing/2014/main" id="{FE33D8FF-D93A-465C-8BCD-7897142A134A}"/>
                </a:ext>
              </a:extLst>
            </p:cNvPr>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rgbClr val="FFFFFF"/>
              </a:solidFill>
              <a:prstDash val="solid"/>
              <a:round/>
              <a:headEnd/>
              <a:tailEnd/>
            </a:ln>
          </p:spPr>
          <p:txBody>
            <a:bodyPr/>
            <a:lstStyle/>
            <a:p>
              <a:endParaRPr lang="es-ES" dirty="0"/>
            </a:p>
          </p:txBody>
        </p:sp>
        <p:sp>
          <p:nvSpPr>
            <p:cNvPr id="614" name="Freeform 64">
              <a:extLst>
                <a:ext uri="{FF2B5EF4-FFF2-40B4-BE49-F238E27FC236}">
                  <a16:creationId xmlns:a16="http://schemas.microsoft.com/office/drawing/2014/main" id="{8ED9FE34-E0B2-408D-9E7F-93C118CC183D}"/>
                </a:ext>
              </a:extLst>
            </p:cNvPr>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rgbClr val="FFFFFF"/>
              </a:solidFill>
              <a:prstDash val="solid"/>
              <a:round/>
              <a:headEnd/>
              <a:tailEnd/>
            </a:ln>
          </p:spPr>
          <p:txBody>
            <a:bodyPr/>
            <a:lstStyle/>
            <a:p>
              <a:endParaRPr lang="es-ES" dirty="0"/>
            </a:p>
          </p:txBody>
        </p:sp>
        <p:sp>
          <p:nvSpPr>
            <p:cNvPr id="615" name="Freeform 65">
              <a:extLst>
                <a:ext uri="{FF2B5EF4-FFF2-40B4-BE49-F238E27FC236}">
                  <a16:creationId xmlns:a16="http://schemas.microsoft.com/office/drawing/2014/main" id="{EBB69567-6093-4AA0-B017-B86A0DA9BC1A}"/>
                </a:ext>
              </a:extLst>
            </p:cNvPr>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rgbClr val="FFFFFF"/>
              </a:solidFill>
              <a:prstDash val="solid"/>
              <a:round/>
              <a:headEnd/>
              <a:tailEnd/>
            </a:ln>
          </p:spPr>
          <p:txBody>
            <a:bodyPr/>
            <a:lstStyle/>
            <a:p>
              <a:endParaRPr lang="es-ES" dirty="0"/>
            </a:p>
          </p:txBody>
        </p:sp>
        <p:sp>
          <p:nvSpPr>
            <p:cNvPr id="616" name="Freeform 66">
              <a:extLst>
                <a:ext uri="{FF2B5EF4-FFF2-40B4-BE49-F238E27FC236}">
                  <a16:creationId xmlns:a16="http://schemas.microsoft.com/office/drawing/2014/main" id="{D049266B-2485-4C24-B76D-BD3EC6ECB4EB}"/>
                </a:ext>
              </a:extLst>
            </p:cNvPr>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rgbClr val="FFFFFF"/>
              </a:solidFill>
              <a:prstDash val="solid"/>
              <a:round/>
              <a:headEnd/>
              <a:tailEnd/>
            </a:ln>
          </p:spPr>
          <p:txBody>
            <a:bodyPr/>
            <a:lstStyle/>
            <a:p>
              <a:endParaRPr lang="es-ES" dirty="0"/>
            </a:p>
          </p:txBody>
        </p:sp>
        <p:sp>
          <p:nvSpPr>
            <p:cNvPr id="617" name="Freeform 67">
              <a:extLst>
                <a:ext uri="{FF2B5EF4-FFF2-40B4-BE49-F238E27FC236}">
                  <a16:creationId xmlns:a16="http://schemas.microsoft.com/office/drawing/2014/main" id="{C8C877E7-98A9-4AF2-A101-E96E44BFD519}"/>
                </a:ext>
              </a:extLst>
            </p:cNvPr>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rgbClr val="FFFFFF"/>
              </a:solidFill>
              <a:prstDash val="solid"/>
              <a:round/>
              <a:headEnd/>
              <a:tailEnd/>
            </a:ln>
          </p:spPr>
          <p:txBody>
            <a:bodyPr/>
            <a:lstStyle/>
            <a:p>
              <a:endParaRPr lang="es-ES" dirty="0"/>
            </a:p>
          </p:txBody>
        </p:sp>
        <p:sp>
          <p:nvSpPr>
            <p:cNvPr id="618" name="Freeform 68">
              <a:extLst>
                <a:ext uri="{FF2B5EF4-FFF2-40B4-BE49-F238E27FC236}">
                  <a16:creationId xmlns:a16="http://schemas.microsoft.com/office/drawing/2014/main" id="{408D5AF9-841E-4300-9971-65C225F5F2D9}"/>
                </a:ext>
              </a:extLst>
            </p:cNvPr>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rgbClr val="FFFFFF"/>
              </a:solidFill>
              <a:prstDash val="solid"/>
              <a:round/>
              <a:headEnd/>
              <a:tailEnd/>
            </a:ln>
          </p:spPr>
          <p:txBody>
            <a:bodyPr/>
            <a:lstStyle/>
            <a:p>
              <a:endParaRPr lang="es-ES" dirty="0"/>
            </a:p>
          </p:txBody>
        </p:sp>
      </p:grpSp>
      <p:sp>
        <p:nvSpPr>
          <p:cNvPr id="619" name="Freeform 69">
            <a:extLst>
              <a:ext uri="{FF2B5EF4-FFF2-40B4-BE49-F238E27FC236}">
                <a16:creationId xmlns:a16="http://schemas.microsoft.com/office/drawing/2014/main" id="{F7EA3668-0845-43F0-831F-995435554B7B}"/>
              </a:ext>
            </a:extLst>
          </p:cNvPr>
          <p:cNvSpPr>
            <a:spLocks/>
          </p:cNvSpPr>
          <p:nvPr>
            <p:custDataLst>
              <p:tags r:id="rId52"/>
            </p:custDataLst>
          </p:nvPr>
        </p:nvSpPr>
        <p:spPr bwMode="auto">
          <a:xfrm>
            <a:off x="15916392" y="8828032"/>
            <a:ext cx="26947" cy="121262"/>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0" name="Freeform 70">
            <a:extLst>
              <a:ext uri="{FF2B5EF4-FFF2-40B4-BE49-F238E27FC236}">
                <a16:creationId xmlns:a16="http://schemas.microsoft.com/office/drawing/2014/main" id="{42D244BC-4281-453F-AECD-E62510304B24}"/>
              </a:ext>
            </a:extLst>
          </p:cNvPr>
          <p:cNvSpPr>
            <a:spLocks/>
          </p:cNvSpPr>
          <p:nvPr>
            <p:custDataLst>
              <p:tags r:id="rId53"/>
            </p:custDataLst>
          </p:nvPr>
        </p:nvSpPr>
        <p:spPr bwMode="auto">
          <a:xfrm>
            <a:off x="15936603" y="9020031"/>
            <a:ext cx="20210" cy="124629"/>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1" name="Freeform 71">
            <a:extLst>
              <a:ext uri="{FF2B5EF4-FFF2-40B4-BE49-F238E27FC236}">
                <a16:creationId xmlns:a16="http://schemas.microsoft.com/office/drawing/2014/main" id="{122E2B52-B231-4F9B-B84F-D33330DB20B1}"/>
              </a:ext>
            </a:extLst>
          </p:cNvPr>
          <p:cNvSpPr>
            <a:spLocks/>
          </p:cNvSpPr>
          <p:nvPr>
            <p:custDataLst>
              <p:tags r:id="rId54"/>
            </p:custDataLst>
          </p:nvPr>
        </p:nvSpPr>
        <p:spPr bwMode="auto">
          <a:xfrm>
            <a:off x="16179126" y="8828032"/>
            <a:ext cx="165051" cy="276207"/>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2" name="Freeform 72">
            <a:extLst>
              <a:ext uri="{FF2B5EF4-FFF2-40B4-BE49-F238E27FC236}">
                <a16:creationId xmlns:a16="http://schemas.microsoft.com/office/drawing/2014/main" id="{5B60660A-93B6-4302-BAD9-0533CB23CB3F}"/>
              </a:ext>
            </a:extLst>
          </p:cNvPr>
          <p:cNvSpPr>
            <a:spLocks/>
          </p:cNvSpPr>
          <p:nvPr>
            <p:custDataLst>
              <p:tags r:id="rId55"/>
            </p:custDataLst>
          </p:nvPr>
        </p:nvSpPr>
        <p:spPr bwMode="auto">
          <a:xfrm>
            <a:off x="16179126" y="8770771"/>
            <a:ext cx="30316" cy="121262"/>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23" name="Group 73">
            <a:extLst>
              <a:ext uri="{FF2B5EF4-FFF2-40B4-BE49-F238E27FC236}">
                <a16:creationId xmlns:a16="http://schemas.microsoft.com/office/drawing/2014/main" id="{1A2FE007-5E24-4040-9F44-97F97DB16144}"/>
              </a:ext>
            </a:extLst>
          </p:cNvPr>
          <p:cNvGrpSpPr>
            <a:grpSpLocks/>
          </p:cNvGrpSpPr>
          <p:nvPr>
            <p:custDataLst>
              <p:tags r:id="rId56"/>
            </p:custDataLst>
          </p:nvPr>
        </p:nvGrpSpPr>
        <p:grpSpPr bwMode="auto">
          <a:xfrm>
            <a:off x="15522294" y="9875598"/>
            <a:ext cx="973459" cy="858935"/>
            <a:chOff x="5372" y="3323"/>
            <a:chExt cx="341" cy="253"/>
          </a:xfrm>
          <a:solidFill>
            <a:schemeClr val="bg2">
              <a:lumMod val="50000"/>
              <a:alpha val="18000"/>
            </a:schemeClr>
          </a:solidFill>
        </p:grpSpPr>
        <p:sp>
          <p:nvSpPr>
            <p:cNvPr id="624" name="Freeform 74">
              <a:extLst>
                <a:ext uri="{FF2B5EF4-FFF2-40B4-BE49-F238E27FC236}">
                  <a16:creationId xmlns:a16="http://schemas.microsoft.com/office/drawing/2014/main" id="{CD65D60C-145F-44EE-8756-5B1A4107DF77}"/>
                </a:ext>
              </a:extLst>
            </p:cNvPr>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625" name="Freeform 75">
              <a:extLst>
                <a:ext uri="{FF2B5EF4-FFF2-40B4-BE49-F238E27FC236}">
                  <a16:creationId xmlns:a16="http://schemas.microsoft.com/office/drawing/2014/main" id="{4D3E8658-0206-42FF-8962-33BF118A07E5}"/>
                </a:ext>
              </a:extLst>
            </p:cNvPr>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626" name="Freeform 76">
              <a:extLst>
                <a:ext uri="{FF2B5EF4-FFF2-40B4-BE49-F238E27FC236}">
                  <a16:creationId xmlns:a16="http://schemas.microsoft.com/office/drawing/2014/main" id="{7145B10C-9667-43C3-BBBE-BF95358C21FA}"/>
                </a:ext>
              </a:extLst>
            </p:cNvPr>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627" name="Freeform 77">
            <a:extLst>
              <a:ext uri="{FF2B5EF4-FFF2-40B4-BE49-F238E27FC236}">
                <a16:creationId xmlns:a16="http://schemas.microsoft.com/office/drawing/2014/main" id="{8907C9AD-7A6C-4160-B7D2-E425425D1A29}"/>
              </a:ext>
            </a:extLst>
          </p:cNvPr>
          <p:cNvSpPr>
            <a:spLocks/>
          </p:cNvSpPr>
          <p:nvPr>
            <p:custDataLst>
              <p:tags r:id="rId57"/>
            </p:custDataLst>
          </p:nvPr>
        </p:nvSpPr>
        <p:spPr bwMode="auto">
          <a:xfrm>
            <a:off x="14764408" y="7025953"/>
            <a:ext cx="20210" cy="121262"/>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8" name="Freeform 78">
            <a:extLst>
              <a:ext uri="{FF2B5EF4-FFF2-40B4-BE49-F238E27FC236}">
                <a16:creationId xmlns:a16="http://schemas.microsoft.com/office/drawing/2014/main" id="{243332D5-ACBF-4763-B249-4FEBFF506C71}"/>
              </a:ext>
            </a:extLst>
          </p:cNvPr>
          <p:cNvSpPr>
            <a:spLocks/>
          </p:cNvSpPr>
          <p:nvPr>
            <p:custDataLst>
              <p:tags r:id="rId58"/>
            </p:custDataLst>
          </p:nvPr>
        </p:nvSpPr>
        <p:spPr bwMode="auto">
          <a:xfrm>
            <a:off x="16307124" y="8939190"/>
            <a:ext cx="30316" cy="121262"/>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29" name="Freeform 79">
            <a:extLst>
              <a:ext uri="{FF2B5EF4-FFF2-40B4-BE49-F238E27FC236}">
                <a16:creationId xmlns:a16="http://schemas.microsoft.com/office/drawing/2014/main" id="{1CB803C0-6B9F-49DA-8880-AA8CF956ADB3}"/>
              </a:ext>
            </a:extLst>
          </p:cNvPr>
          <p:cNvSpPr>
            <a:spLocks/>
          </p:cNvSpPr>
          <p:nvPr>
            <p:custDataLst>
              <p:tags r:id="rId59"/>
            </p:custDataLst>
          </p:nvPr>
        </p:nvSpPr>
        <p:spPr bwMode="auto">
          <a:xfrm>
            <a:off x="16354281" y="8959400"/>
            <a:ext cx="37053" cy="124629"/>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0" name="Freeform 80">
            <a:extLst>
              <a:ext uri="{FF2B5EF4-FFF2-40B4-BE49-F238E27FC236}">
                <a16:creationId xmlns:a16="http://schemas.microsoft.com/office/drawing/2014/main" id="{680AFF4E-1422-44CF-8172-11E379D0876F}"/>
              </a:ext>
            </a:extLst>
          </p:cNvPr>
          <p:cNvSpPr>
            <a:spLocks/>
          </p:cNvSpPr>
          <p:nvPr>
            <p:custDataLst>
              <p:tags r:id="rId60"/>
            </p:custDataLst>
          </p:nvPr>
        </p:nvSpPr>
        <p:spPr bwMode="auto">
          <a:xfrm>
            <a:off x="14899143" y="7002373"/>
            <a:ext cx="3369" cy="117894"/>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1" name="Freeform 81">
            <a:extLst>
              <a:ext uri="{FF2B5EF4-FFF2-40B4-BE49-F238E27FC236}">
                <a16:creationId xmlns:a16="http://schemas.microsoft.com/office/drawing/2014/main" id="{D9281C05-4571-41C7-A9B4-E17884B56ECE}"/>
              </a:ext>
            </a:extLst>
          </p:cNvPr>
          <p:cNvSpPr>
            <a:spLocks/>
          </p:cNvSpPr>
          <p:nvPr>
            <p:custDataLst>
              <p:tags r:id="rId61"/>
            </p:custDataLst>
          </p:nvPr>
        </p:nvSpPr>
        <p:spPr bwMode="auto">
          <a:xfrm>
            <a:off x="15023774" y="6884481"/>
            <a:ext cx="13474" cy="121262"/>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2" name="Freeform 82">
            <a:extLst>
              <a:ext uri="{FF2B5EF4-FFF2-40B4-BE49-F238E27FC236}">
                <a16:creationId xmlns:a16="http://schemas.microsoft.com/office/drawing/2014/main" id="{729955BE-5A77-4A69-917B-2276ADE32927}"/>
              </a:ext>
            </a:extLst>
          </p:cNvPr>
          <p:cNvSpPr>
            <a:spLocks/>
          </p:cNvSpPr>
          <p:nvPr>
            <p:custDataLst>
              <p:tags r:id="rId62"/>
            </p:custDataLst>
          </p:nvPr>
        </p:nvSpPr>
        <p:spPr bwMode="auto">
          <a:xfrm>
            <a:off x="15262928" y="6648695"/>
            <a:ext cx="10106" cy="121262"/>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3" name="Freeform 83">
            <a:extLst>
              <a:ext uri="{FF2B5EF4-FFF2-40B4-BE49-F238E27FC236}">
                <a16:creationId xmlns:a16="http://schemas.microsoft.com/office/drawing/2014/main" id="{59030AD8-1906-413E-92C2-04676F5D0301}"/>
              </a:ext>
            </a:extLst>
          </p:cNvPr>
          <p:cNvSpPr>
            <a:spLocks/>
          </p:cNvSpPr>
          <p:nvPr>
            <p:custDataLst>
              <p:tags r:id="rId63"/>
            </p:custDataLst>
          </p:nvPr>
        </p:nvSpPr>
        <p:spPr bwMode="auto">
          <a:xfrm>
            <a:off x="15586292" y="8130780"/>
            <a:ext cx="57263" cy="124629"/>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4" name="Freeform 84">
            <a:extLst>
              <a:ext uri="{FF2B5EF4-FFF2-40B4-BE49-F238E27FC236}">
                <a16:creationId xmlns:a16="http://schemas.microsoft.com/office/drawing/2014/main" id="{54250931-AE0F-432D-8F03-EA6BB1E0A867}"/>
              </a:ext>
            </a:extLst>
          </p:cNvPr>
          <p:cNvSpPr>
            <a:spLocks/>
          </p:cNvSpPr>
          <p:nvPr>
            <p:custDataLst>
              <p:tags r:id="rId64"/>
            </p:custDataLst>
          </p:nvPr>
        </p:nvSpPr>
        <p:spPr bwMode="auto">
          <a:xfrm>
            <a:off x="15721027" y="8161094"/>
            <a:ext cx="26947" cy="121262"/>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5" name="Freeform 85">
            <a:extLst>
              <a:ext uri="{FF2B5EF4-FFF2-40B4-BE49-F238E27FC236}">
                <a16:creationId xmlns:a16="http://schemas.microsoft.com/office/drawing/2014/main" id="{97F33303-DB92-48DF-AEDC-863D0E2D6CBA}"/>
              </a:ext>
            </a:extLst>
          </p:cNvPr>
          <p:cNvSpPr>
            <a:spLocks/>
          </p:cNvSpPr>
          <p:nvPr>
            <p:custDataLst>
              <p:tags r:id="rId65"/>
            </p:custDataLst>
          </p:nvPr>
        </p:nvSpPr>
        <p:spPr bwMode="auto">
          <a:xfrm>
            <a:off x="15417873" y="7686154"/>
            <a:ext cx="53894" cy="117892"/>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6" name="Freeform 86">
            <a:extLst>
              <a:ext uri="{FF2B5EF4-FFF2-40B4-BE49-F238E27FC236}">
                <a16:creationId xmlns:a16="http://schemas.microsoft.com/office/drawing/2014/main" id="{0A3343D6-13E5-477B-A671-7B5EAA4F0C2A}"/>
              </a:ext>
            </a:extLst>
          </p:cNvPr>
          <p:cNvSpPr>
            <a:spLocks/>
          </p:cNvSpPr>
          <p:nvPr>
            <p:custDataLst>
              <p:tags r:id="rId66"/>
            </p:custDataLst>
          </p:nvPr>
        </p:nvSpPr>
        <p:spPr bwMode="auto">
          <a:xfrm>
            <a:off x="15296611" y="7632260"/>
            <a:ext cx="23580" cy="121262"/>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7" name="Freeform 87">
            <a:extLst>
              <a:ext uri="{FF2B5EF4-FFF2-40B4-BE49-F238E27FC236}">
                <a16:creationId xmlns:a16="http://schemas.microsoft.com/office/drawing/2014/main" id="{40F86271-5F06-4F79-ABFB-FABF6F589266}"/>
              </a:ext>
            </a:extLst>
          </p:cNvPr>
          <p:cNvSpPr>
            <a:spLocks/>
          </p:cNvSpPr>
          <p:nvPr>
            <p:custDataLst>
              <p:tags r:id="rId67"/>
            </p:custDataLst>
          </p:nvPr>
        </p:nvSpPr>
        <p:spPr bwMode="auto">
          <a:xfrm>
            <a:off x="15721027" y="8336250"/>
            <a:ext cx="67368" cy="121262"/>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8" name="Freeform 88">
            <a:extLst>
              <a:ext uri="{FF2B5EF4-FFF2-40B4-BE49-F238E27FC236}">
                <a16:creationId xmlns:a16="http://schemas.microsoft.com/office/drawing/2014/main" id="{A698ECA1-3A87-4007-90FF-FFAD6473B51D}"/>
              </a:ext>
            </a:extLst>
          </p:cNvPr>
          <p:cNvSpPr>
            <a:spLocks/>
          </p:cNvSpPr>
          <p:nvPr>
            <p:custDataLst>
              <p:tags r:id="rId68"/>
            </p:custDataLst>
          </p:nvPr>
        </p:nvSpPr>
        <p:spPr bwMode="auto">
          <a:xfrm>
            <a:off x="15626712" y="8312672"/>
            <a:ext cx="47157" cy="121262"/>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39" name="Line 89">
            <a:extLst>
              <a:ext uri="{FF2B5EF4-FFF2-40B4-BE49-F238E27FC236}">
                <a16:creationId xmlns:a16="http://schemas.microsoft.com/office/drawing/2014/main" id="{B989917E-493D-40D2-A3E5-6E1E23AE1154}"/>
              </a:ext>
            </a:extLst>
          </p:cNvPr>
          <p:cNvSpPr>
            <a:spLocks noChangeShapeType="1"/>
          </p:cNvSpPr>
          <p:nvPr>
            <p:custDataLst>
              <p:tags r:id="rId69"/>
            </p:custDataLst>
          </p:nvPr>
        </p:nvSpPr>
        <p:spPr bwMode="auto">
          <a:xfrm>
            <a:off x="15697449" y="8282356"/>
            <a:ext cx="43788" cy="1347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640" name="Freeform 90">
            <a:extLst>
              <a:ext uri="{FF2B5EF4-FFF2-40B4-BE49-F238E27FC236}">
                <a16:creationId xmlns:a16="http://schemas.microsoft.com/office/drawing/2014/main" id="{8F19ECE6-F6E7-4A4C-804A-2D8D30CF18C6}"/>
              </a:ext>
            </a:extLst>
          </p:cNvPr>
          <p:cNvSpPr>
            <a:spLocks/>
          </p:cNvSpPr>
          <p:nvPr>
            <p:custDataLst>
              <p:tags r:id="rId70"/>
            </p:custDataLst>
          </p:nvPr>
        </p:nvSpPr>
        <p:spPr bwMode="auto">
          <a:xfrm>
            <a:off x="15741237" y="8295829"/>
            <a:ext cx="3369" cy="121262"/>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41" name="Freeform 91">
            <a:extLst>
              <a:ext uri="{FF2B5EF4-FFF2-40B4-BE49-F238E27FC236}">
                <a16:creationId xmlns:a16="http://schemas.microsoft.com/office/drawing/2014/main" id="{0D27E58F-3769-4921-B362-F375C7EE7C1D}"/>
              </a:ext>
            </a:extLst>
          </p:cNvPr>
          <p:cNvSpPr>
            <a:spLocks/>
          </p:cNvSpPr>
          <p:nvPr>
            <p:custDataLst>
              <p:tags r:id="rId71"/>
            </p:custDataLst>
          </p:nvPr>
        </p:nvSpPr>
        <p:spPr bwMode="auto">
          <a:xfrm>
            <a:off x="15643555" y="8282356"/>
            <a:ext cx="30314" cy="124631"/>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42" name="Freeform 92">
            <a:extLst>
              <a:ext uri="{FF2B5EF4-FFF2-40B4-BE49-F238E27FC236}">
                <a16:creationId xmlns:a16="http://schemas.microsoft.com/office/drawing/2014/main" id="{F9D6C095-AD6E-469B-8156-A253EA3B2A19}"/>
              </a:ext>
            </a:extLst>
          </p:cNvPr>
          <p:cNvSpPr>
            <a:spLocks/>
          </p:cNvSpPr>
          <p:nvPr>
            <p:custDataLst>
              <p:tags r:id="rId72"/>
            </p:custDataLst>
          </p:nvPr>
        </p:nvSpPr>
        <p:spPr bwMode="auto">
          <a:xfrm>
            <a:off x="15630082" y="8241935"/>
            <a:ext cx="13474" cy="127998"/>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43" name="Freeform 93">
            <a:extLst>
              <a:ext uri="{FF2B5EF4-FFF2-40B4-BE49-F238E27FC236}">
                <a16:creationId xmlns:a16="http://schemas.microsoft.com/office/drawing/2014/main" id="{16D11AA7-15A0-4E50-959D-E96CD5A603B2}"/>
              </a:ext>
            </a:extLst>
          </p:cNvPr>
          <p:cNvSpPr>
            <a:spLocks/>
          </p:cNvSpPr>
          <p:nvPr>
            <p:custDataLst>
              <p:tags r:id="rId73"/>
            </p:custDataLst>
          </p:nvPr>
        </p:nvSpPr>
        <p:spPr bwMode="auto">
          <a:xfrm>
            <a:off x="15801868" y="7662575"/>
            <a:ext cx="3369" cy="121262"/>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44" name="Group 94">
            <a:extLst>
              <a:ext uri="{FF2B5EF4-FFF2-40B4-BE49-F238E27FC236}">
                <a16:creationId xmlns:a16="http://schemas.microsoft.com/office/drawing/2014/main" id="{7C92C3B0-C799-4961-A177-D09099D61095}"/>
              </a:ext>
            </a:extLst>
          </p:cNvPr>
          <p:cNvGrpSpPr>
            <a:grpSpLocks/>
          </p:cNvGrpSpPr>
          <p:nvPr>
            <p:custDataLst>
              <p:tags r:id="rId74"/>
            </p:custDataLst>
          </p:nvPr>
        </p:nvGrpSpPr>
        <p:grpSpPr bwMode="auto">
          <a:xfrm>
            <a:off x="15535767" y="6965322"/>
            <a:ext cx="346942" cy="242523"/>
            <a:chOff x="5379" y="2466"/>
            <a:chExt cx="122" cy="71"/>
          </a:xfrm>
          <a:solidFill>
            <a:schemeClr val="bg2">
              <a:lumMod val="50000"/>
              <a:alpha val="18000"/>
            </a:schemeClr>
          </a:solidFill>
        </p:grpSpPr>
        <p:sp>
          <p:nvSpPr>
            <p:cNvPr id="645" name="Freeform 95">
              <a:extLst>
                <a:ext uri="{FF2B5EF4-FFF2-40B4-BE49-F238E27FC236}">
                  <a16:creationId xmlns:a16="http://schemas.microsoft.com/office/drawing/2014/main" id="{A5BCD51F-C228-418A-993E-B8E9F202AA44}"/>
                </a:ext>
              </a:extLst>
            </p:cNvPr>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grpFill/>
            <a:ln w="9525" cmpd="sng">
              <a:solidFill>
                <a:srgbClr val="FFFFFF"/>
              </a:solidFill>
              <a:prstDash val="solid"/>
              <a:round/>
              <a:headEnd/>
              <a:tailEnd/>
            </a:ln>
          </p:spPr>
          <p:txBody>
            <a:bodyPr/>
            <a:lstStyle/>
            <a:p>
              <a:endParaRPr lang="es-ES" dirty="0"/>
            </a:p>
          </p:txBody>
        </p:sp>
        <p:sp>
          <p:nvSpPr>
            <p:cNvPr id="646" name="Freeform 96">
              <a:extLst>
                <a:ext uri="{FF2B5EF4-FFF2-40B4-BE49-F238E27FC236}">
                  <a16:creationId xmlns:a16="http://schemas.microsoft.com/office/drawing/2014/main" id="{84622865-B24B-4AE4-8AA6-B36DF69167D9}"/>
                </a:ext>
              </a:extLst>
            </p:cNvPr>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grpFill/>
            <a:ln w="9525" cmpd="sng">
              <a:solidFill>
                <a:srgbClr val="FFFFFF"/>
              </a:solidFill>
              <a:prstDash val="solid"/>
              <a:round/>
              <a:headEnd/>
              <a:tailEnd/>
            </a:ln>
          </p:spPr>
          <p:txBody>
            <a:bodyPr/>
            <a:lstStyle/>
            <a:p>
              <a:endParaRPr lang="es-ES" dirty="0"/>
            </a:p>
          </p:txBody>
        </p:sp>
        <p:sp>
          <p:nvSpPr>
            <p:cNvPr id="647" name="Freeform 97">
              <a:extLst>
                <a:ext uri="{FF2B5EF4-FFF2-40B4-BE49-F238E27FC236}">
                  <a16:creationId xmlns:a16="http://schemas.microsoft.com/office/drawing/2014/main" id="{7B5D4620-B206-473F-9256-3F322A55DA89}"/>
                </a:ext>
              </a:extLst>
            </p:cNvPr>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grpFill/>
            <a:ln w="9525" cmpd="sng">
              <a:solidFill>
                <a:srgbClr val="FFFFFF"/>
              </a:solidFill>
              <a:prstDash val="solid"/>
              <a:round/>
              <a:headEnd/>
              <a:tailEnd/>
            </a:ln>
          </p:spPr>
          <p:txBody>
            <a:bodyPr/>
            <a:lstStyle/>
            <a:p>
              <a:endParaRPr lang="es-ES" dirty="0"/>
            </a:p>
          </p:txBody>
        </p:sp>
        <p:sp>
          <p:nvSpPr>
            <p:cNvPr id="648" name="Freeform 98">
              <a:extLst>
                <a:ext uri="{FF2B5EF4-FFF2-40B4-BE49-F238E27FC236}">
                  <a16:creationId xmlns:a16="http://schemas.microsoft.com/office/drawing/2014/main" id="{A61C3894-9FE9-4A46-A510-3307CE321125}"/>
                </a:ext>
              </a:extLst>
            </p:cNvPr>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grpFill/>
            <a:ln w="9525" cmpd="sng">
              <a:solidFill>
                <a:srgbClr val="FFFFFF"/>
              </a:solidFill>
              <a:prstDash val="solid"/>
              <a:round/>
              <a:headEnd/>
              <a:tailEnd/>
            </a:ln>
          </p:spPr>
          <p:txBody>
            <a:bodyPr/>
            <a:lstStyle/>
            <a:p>
              <a:endParaRPr lang="es-ES" dirty="0"/>
            </a:p>
          </p:txBody>
        </p:sp>
        <p:sp>
          <p:nvSpPr>
            <p:cNvPr id="649" name="Freeform 99">
              <a:extLst>
                <a:ext uri="{FF2B5EF4-FFF2-40B4-BE49-F238E27FC236}">
                  <a16:creationId xmlns:a16="http://schemas.microsoft.com/office/drawing/2014/main" id="{D4AA7B6B-C86B-4044-96E0-1BED7900858D}"/>
                </a:ext>
              </a:extLst>
            </p:cNvPr>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grpFill/>
            <a:ln w="9525" cmpd="sng">
              <a:solidFill>
                <a:srgbClr val="FFFFFF"/>
              </a:solidFill>
              <a:prstDash val="solid"/>
              <a:round/>
              <a:headEnd/>
              <a:tailEnd/>
            </a:ln>
          </p:spPr>
          <p:txBody>
            <a:bodyPr/>
            <a:lstStyle/>
            <a:p>
              <a:endParaRPr lang="es-ES" dirty="0"/>
            </a:p>
          </p:txBody>
        </p:sp>
        <p:sp>
          <p:nvSpPr>
            <p:cNvPr id="650" name="Line 100">
              <a:extLst>
                <a:ext uri="{FF2B5EF4-FFF2-40B4-BE49-F238E27FC236}">
                  <a16:creationId xmlns:a16="http://schemas.microsoft.com/office/drawing/2014/main" id="{24C72298-E1EA-4FA2-BBD2-C969FEE01863}"/>
                </a:ext>
              </a:extLst>
            </p:cNvPr>
            <p:cNvSpPr>
              <a:spLocks noChangeShapeType="1"/>
            </p:cNvSpPr>
            <p:nvPr/>
          </p:nvSpPr>
          <p:spPr bwMode="auto">
            <a:xfrm flipH="1">
              <a:off x="5495" y="2490"/>
              <a:ext cx="6" cy="1"/>
            </a:xfrm>
            <a:prstGeom prst="line">
              <a:avLst/>
            </a:prstGeom>
            <a:grpFill/>
            <a:ln w="9525">
              <a:solidFill>
                <a:srgbClr val="FFFFFF"/>
              </a:solidFill>
              <a:round/>
              <a:headEnd/>
              <a:tailEnd/>
            </a:ln>
          </p:spPr>
          <p:txBody>
            <a:bodyPr/>
            <a:lstStyle/>
            <a:p>
              <a:endParaRPr lang="es-ES" dirty="0"/>
            </a:p>
          </p:txBody>
        </p:sp>
        <p:sp>
          <p:nvSpPr>
            <p:cNvPr id="651" name="Freeform 101">
              <a:extLst>
                <a:ext uri="{FF2B5EF4-FFF2-40B4-BE49-F238E27FC236}">
                  <a16:creationId xmlns:a16="http://schemas.microsoft.com/office/drawing/2014/main" id="{FD395C66-9CB4-4C74-B266-6299F682C0DC}"/>
                </a:ext>
              </a:extLst>
            </p:cNvPr>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grpFill/>
            <a:ln w="9525" cmpd="sng">
              <a:solidFill>
                <a:srgbClr val="FFFFFF"/>
              </a:solidFill>
              <a:prstDash val="solid"/>
              <a:round/>
              <a:headEnd/>
              <a:tailEnd/>
            </a:ln>
          </p:spPr>
          <p:txBody>
            <a:bodyPr/>
            <a:lstStyle/>
            <a:p>
              <a:endParaRPr lang="es-ES" dirty="0"/>
            </a:p>
          </p:txBody>
        </p:sp>
        <p:sp>
          <p:nvSpPr>
            <p:cNvPr id="652" name="Line 102">
              <a:extLst>
                <a:ext uri="{FF2B5EF4-FFF2-40B4-BE49-F238E27FC236}">
                  <a16:creationId xmlns:a16="http://schemas.microsoft.com/office/drawing/2014/main" id="{06E18597-147D-4DE1-B3A1-DF18733E2D60}"/>
                </a:ext>
              </a:extLst>
            </p:cNvPr>
            <p:cNvSpPr>
              <a:spLocks noChangeShapeType="1"/>
            </p:cNvSpPr>
            <p:nvPr/>
          </p:nvSpPr>
          <p:spPr bwMode="auto">
            <a:xfrm>
              <a:off x="5464" y="2530"/>
              <a:ext cx="6" cy="1"/>
            </a:xfrm>
            <a:prstGeom prst="line">
              <a:avLst/>
            </a:prstGeom>
            <a:grpFill/>
            <a:ln w="9525">
              <a:solidFill>
                <a:srgbClr val="FFFFFF"/>
              </a:solidFill>
              <a:round/>
              <a:headEnd/>
              <a:tailEnd/>
            </a:ln>
          </p:spPr>
          <p:txBody>
            <a:bodyPr/>
            <a:lstStyle/>
            <a:p>
              <a:endParaRPr lang="es-ES" dirty="0"/>
            </a:p>
          </p:txBody>
        </p:sp>
        <p:sp>
          <p:nvSpPr>
            <p:cNvPr id="653" name="Freeform 103">
              <a:extLst>
                <a:ext uri="{FF2B5EF4-FFF2-40B4-BE49-F238E27FC236}">
                  <a16:creationId xmlns:a16="http://schemas.microsoft.com/office/drawing/2014/main" id="{67133D18-A78E-4FBB-8DC9-F1538546FDA2}"/>
                </a:ext>
              </a:extLst>
            </p:cNvPr>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grpFill/>
            <a:ln w="9525" cmpd="sng">
              <a:solidFill>
                <a:srgbClr val="FFFFFF"/>
              </a:solidFill>
              <a:prstDash val="solid"/>
              <a:round/>
              <a:headEnd/>
              <a:tailEnd/>
            </a:ln>
          </p:spPr>
          <p:txBody>
            <a:bodyPr/>
            <a:lstStyle/>
            <a:p>
              <a:endParaRPr lang="es-ES" dirty="0"/>
            </a:p>
          </p:txBody>
        </p:sp>
      </p:grpSp>
      <p:sp>
        <p:nvSpPr>
          <p:cNvPr id="654" name="Freeform 104">
            <a:extLst>
              <a:ext uri="{FF2B5EF4-FFF2-40B4-BE49-F238E27FC236}">
                <a16:creationId xmlns:a16="http://schemas.microsoft.com/office/drawing/2014/main" id="{251A632A-6FF4-4B67-BEB9-2FE30EF2F59D}"/>
              </a:ext>
            </a:extLst>
          </p:cNvPr>
          <p:cNvSpPr>
            <a:spLocks/>
          </p:cNvSpPr>
          <p:nvPr>
            <p:custDataLst>
              <p:tags r:id="rId75"/>
            </p:custDataLst>
          </p:nvPr>
        </p:nvSpPr>
        <p:spPr bwMode="auto">
          <a:xfrm>
            <a:off x="12531176" y="6672272"/>
            <a:ext cx="13474" cy="121262"/>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5" name="Freeform 105">
            <a:extLst>
              <a:ext uri="{FF2B5EF4-FFF2-40B4-BE49-F238E27FC236}">
                <a16:creationId xmlns:a16="http://schemas.microsoft.com/office/drawing/2014/main" id="{C2A4D8C6-AAA4-40F5-B89D-80BA63A2FB2A}"/>
              </a:ext>
            </a:extLst>
          </p:cNvPr>
          <p:cNvSpPr>
            <a:spLocks/>
          </p:cNvSpPr>
          <p:nvPr>
            <p:custDataLst>
              <p:tags r:id="rId76"/>
            </p:custDataLst>
          </p:nvPr>
        </p:nvSpPr>
        <p:spPr bwMode="auto">
          <a:xfrm>
            <a:off x="5952738" y="11212842"/>
            <a:ext cx="114525" cy="124631"/>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6" name="Freeform 106">
            <a:extLst>
              <a:ext uri="{FF2B5EF4-FFF2-40B4-BE49-F238E27FC236}">
                <a16:creationId xmlns:a16="http://schemas.microsoft.com/office/drawing/2014/main" id="{330A43DF-E40C-4113-93B1-17B5462B7A0E}"/>
              </a:ext>
            </a:extLst>
          </p:cNvPr>
          <p:cNvSpPr>
            <a:spLocks/>
          </p:cNvSpPr>
          <p:nvPr>
            <p:custDataLst>
              <p:tags r:id="rId77"/>
            </p:custDataLst>
          </p:nvPr>
        </p:nvSpPr>
        <p:spPr bwMode="auto">
          <a:xfrm>
            <a:off x="10836883" y="10869268"/>
            <a:ext cx="64000" cy="117894"/>
          </a:xfrm>
          <a:custGeom>
            <a:avLst/>
            <a:gdLst>
              <a:gd name="T0" fmla="*/ 0 w 66"/>
              <a:gd name="T1" fmla="*/ 0 h 44"/>
              <a:gd name="T2" fmla="*/ 5941 w 66"/>
              <a:gd name="T3" fmla="*/ 1263 h 44"/>
              <a:gd name="T4" fmla="*/ 10511 w 66"/>
              <a:gd name="T5" fmla="*/ 2526 h 44"/>
              <a:gd name="T6" fmla="*/ 14624 w 66"/>
              <a:gd name="T7" fmla="*/ 5051 h 44"/>
              <a:gd name="T8" fmla="*/ 17367 w 66"/>
              <a:gd name="T9" fmla="*/ 8840 h 44"/>
              <a:gd name="T10" fmla="*/ 20109 w 66"/>
              <a:gd name="T11" fmla="*/ 11365 h 44"/>
              <a:gd name="T12" fmla="*/ 22851 w 66"/>
              <a:gd name="T13" fmla="*/ 13891 h 44"/>
              <a:gd name="T14" fmla="*/ 26050 w 66"/>
              <a:gd name="T15" fmla="*/ 15154 h 44"/>
              <a:gd name="T16" fmla="*/ 30163 w 66"/>
              <a:gd name="T17" fmla="*/ 16416 h 44"/>
              <a:gd name="T18" fmla="*/ 29706 w 66"/>
              <a:gd name="T19" fmla="*/ 21468 h 44"/>
              <a:gd name="T20" fmla="*/ 28335 w 66"/>
              <a:gd name="T21" fmla="*/ 26519 h 44"/>
              <a:gd name="T22" fmla="*/ 27421 w 66"/>
              <a:gd name="T23" fmla="*/ 31570 h 44"/>
              <a:gd name="T24" fmla="*/ 26050 w 66"/>
              <a:gd name="T25" fmla="*/ 35358 h 44"/>
              <a:gd name="T26" fmla="*/ 22394 w 66"/>
              <a:gd name="T27" fmla="*/ 42935 h 44"/>
              <a:gd name="T28" fmla="*/ 18281 w 66"/>
              <a:gd name="T29" fmla="*/ 49249 h 44"/>
              <a:gd name="T30" fmla="*/ 14167 w 66"/>
              <a:gd name="T31" fmla="*/ 53037 h 44"/>
              <a:gd name="T32" fmla="*/ 9597 w 66"/>
              <a:gd name="T33" fmla="*/ 55563 h 44"/>
              <a:gd name="T34" fmla="*/ 4570 w 66"/>
              <a:gd name="T35" fmla="*/ 55563 h 44"/>
              <a:gd name="T36" fmla="*/ 0 w 66"/>
              <a:gd name="T37" fmla="*/ 54300 h 44"/>
              <a:gd name="T38" fmla="*/ 0 w 66"/>
              <a:gd name="T39" fmla="*/ 39147 h 44"/>
              <a:gd name="T40" fmla="*/ 0 w 66"/>
              <a:gd name="T41" fmla="*/ 27782 h 44"/>
              <a:gd name="T42" fmla="*/ 0 w 66"/>
              <a:gd name="T43" fmla="*/ 15154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7" name="Freeform 107">
            <a:extLst>
              <a:ext uri="{FF2B5EF4-FFF2-40B4-BE49-F238E27FC236}">
                <a16:creationId xmlns:a16="http://schemas.microsoft.com/office/drawing/2014/main" id="{A4A45975-6B5A-4A1E-8C15-67C957615C8B}"/>
              </a:ext>
            </a:extLst>
          </p:cNvPr>
          <p:cNvSpPr>
            <a:spLocks/>
          </p:cNvSpPr>
          <p:nvPr>
            <p:custDataLst>
              <p:tags r:id="rId78"/>
            </p:custDataLst>
          </p:nvPr>
        </p:nvSpPr>
        <p:spPr bwMode="auto">
          <a:xfrm>
            <a:off x="15407769" y="4017993"/>
            <a:ext cx="43788" cy="121262"/>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8" name="Freeform 108">
            <a:extLst>
              <a:ext uri="{FF2B5EF4-FFF2-40B4-BE49-F238E27FC236}">
                <a16:creationId xmlns:a16="http://schemas.microsoft.com/office/drawing/2014/main" id="{6FEF7C4E-19E4-4776-8BB4-DE6BF74FEA5A}"/>
              </a:ext>
            </a:extLst>
          </p:cNvPr>
          <p:cNvSpPr>
            <a:spLocks/>
          </p:cNvSpPr>
          <p:nvPr>
            <p:custDataLst>
              <p:tags r:id="rId79"/>
            </p:custDataLst>
          </p:nvPr>
        </p:nvSpPr>
        <p:spPr bwMode="auto">
          <a:xfrm>
            <a:off x="15781657" y="4088730"/>
            <a:ext cx="33684" cy="121262"/>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59" name="Freeform 109">
            <a:extLst>
              <a:ext uri="{FF2B5EF4-FFF2-40B4-BE49-F238E27FC236}">
                <a16:creationId xmlns:a16="http://schemas.microsoft.com/office/drawing/2014/main" id="{482E4B17-2365-4840-8A18-C3708841BF60}"/>
              </a:ext>
            </a:extLst>
          </p:cNvPr>
          <p:cNvSpPr>
            <a:spLocks/>
          </p:cNvSpPr>
          <p:nvPr>
            <p:custDataLst>
              <p:tags r:id="rId80"/>
            </p:custDataLst>
          </p:nvPr>
        </p:nvSpPr>
        <p:spPr bwMode="auto">
          <a:xfrm>
            <a:off x="14612832" y="4577143"/>
            <a:ext cx="10104" cy="124631"/>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0" name="Freeform 110">
            <a:extLst>
              <a:ext uri="{FF2B5EF4-FFF2-40B4-BE49-F238E27FC236}">
                <a16:creationId xmlns:a16="http://schemas.microsoft.com/office/drawing/2014/main" id="{C67769C6-E137-485F-9481-6997D75393ED}"/>
              </a:ext>
            </a:extLst>
          </p:cNvPr>
          <p:cNvSpPr>
            <a:spLocks/>
          </p:cNvSpPr>
          <p:nvPr>
            <p:custDataLst>
              <p:tags r:id="rId81"/>
            </p:custDataLst>
          </p:nvPr>
        </p:nvSpPr>
        <p:spPr bwMode="auto">
          <a:xfrm>
            <a:off x="14218731" y="5769548"/>
            <a:ext cx="30316" cy="124631"/>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1" name="Freeform 111">
            <a:extLst>
              <a:ext uri="{FF2B5EF4-FFF2-40B4-BE49-F238E27FC236}">
                <a16:creationId xmlns:a16="http://schemas.microsoft.com/office/drawing/2014/main" id="{DF177903-AB1A-48D6-B3F1-060EEE62E865}"/>
              </a:ext>
            </a:extLst>
          </p:cNvPr>
          <p:cNvSpPr>
            <a:spLocks/>
          </p:cNvSpPr>
          <p:nvPr>
            <p:custDataLst>
              <p:tags r:id="rId82"/>
            </p:custDataLst>
          </p:nvPr>
        </p:nvSpPr>
        <p:spPr bwMode="auto">
          <a:xfrm>
            <a:off x="14255785" y="5631445"/>
            <a:ext cx="33684" cy="121262"/>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2" name="Freeform 112">
            <a:extLst>
              <a:ext uri="{FF2B5EF4-FFF2-40B4-BE49-F238E27FC236}">
                <a16:creationId xmlns:a16="http://schemas.microsoft.com/office/drawing/2014/main" id="{CC1AA0E1-2883-418A-9415-A0B157161A89}"/>
              </a:ext>
            </a:extLst>
          </p:cNvPr>
          <p:cNvSpPr>
            <a:spLocks/>
          </p:cNvSpPr>
          <p:nvPr>
            <p:custDataLst>
              <p:tags r:id="rId83"/>
            </p:custDataLst>
          </p:nvPr>
        </p:nvSpPr>
        <p:spPr bwMode="auto">
          <a:xfrm>
            <a:off x="14019998" y="5311449"/>
            <a:ext cx="3367" cy="127998"/>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3" name="Freeform 113">
            <a:extLst>
              <a:ext uri="{FF2B5EF4-FFF2-40B4-BE49-F238E27FC236}">
                <a16:creationId xmlns:a16="http://schemas.microsoft.com/office/drawing/2014/main" id="{381D13FC-4A87-4B10-A0C4-0A178FEBA110}"/>
              </a:ext>
            </a:extLst>
          </p:cNvPr>
          <p:cNvSpPr>
            <a:spLocks/>
          </p:cNvSpPr>
          <p:nvPr>
            <p:custDataLst>
              <p:tags r:id="rId84"/>
            </p:custDataLst>
          </p:nvPr>
        </p:nvSpPr>
        <p:spPr bwMode="auto">
          <a:xfrm>
            <a:off x="7340509" y="3458842"/>
            <a:ext cx="20210" cy="121262"/>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4" name="Freeform 114">
            <a:extLst>
              <a:ext uri="{FF2B5EF4-FFF2-40B4-BE49-F238E27FC236}">
                <a16:creationId xmlns:a16="http://schemas.microsoft.com/office/drawing/2014/main" id="{DCCAC7F7-EF28-4F84-B233-91C3DB849782}"/>
              </a:ext>
            </a:extLst>
          </p:cNvPr>
          <p:cNvSpPr>
            <a:spLocks/>
          </p:cNvSpPr>
          <p:nvPr>
            <p:custDataLst>
              <p:tags r:id="rId85"/>
            </p:custDataLst>
          </p:nvPr>
        </p:nvSpPr>
        <p:spPr bwMode="auto">
          <a:xfrm>
            <a:off x="7310195" y="2967060"/>
            <a:ext cx="6737" cy="121262"/>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5" name="Freeform 115">
            <a:extLst>
              <a:ext uri="{FF2B5EF4-FFF2-40B4-BE49-F238E27FC236}">
                <a16:creationId xmlns:a16="http://schemas.microsoft.com/office/drawing/2014/main" id="{75E6D07C-1CA6-4967-BDE8-39F83A502876}"/>
              </a:ext>
            </a:extLst>
          </p:cNvPr>
          <p:cNvSpPr>
            <a:spLocks/>
          </p:cNvSpPr>
          <p:nvPr>
            <p:custDataLst>
              <p:tags r:id="rId86"/>
            </p:custDataLst>
          </p:nvPr>
        </p:nvSpPr>
        <p:spPr bwMode="auto">
          <a:xfrm>
            <a:off x="10452888" y="6739640"/>
            <a:ext cx="53894" cy="117894"/>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666" name="Freeform 116">
            <a:extLst>
              <a:ext uri="{FF2B5EF4-FFF2-40B4-BE49-F238E27FC236}">
                <a16:creationId xmlns:a16="http://schemas.microsoft.com/office/drawing/2014/main" id="{5AC88F9C-1138-461D-853D-88E3F4539901}"/>
              </a:ext>
            </a:extLst>
          </p:cNvPr>
          <p:cNvSpPr>
            <a:spLocks/>
          </p:cNvSpPr>
          <p:nvPr>
            <p:custDataLst>
              <p:tags r:id="rId87"/>
            </p:custDataLst>
          </p:nvPr>
        </p:nvSpPr>
        <p:spPr bwMode="auto">
          <a:xfrm>
            <a:off x="9823003" y="6446592"/>
            <a:ext cx="40421" cy="124629"/>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667" name="Group 117">
            <a:extLst>
              <a:ext uri="{FF2B5EF4-FFF2-40B4-BE49-F238E27FC236}">
                <a16:creationId xmlns:a16="http://schemas.microsoft.com/office/drawing/2014/main" id="{49E5435D-1D07-4DBC-9D83-07B179BCEC39}"/>
              </a:ext>
            </a:extLst>
          </p:cNvPr>
          <p:cNvGrpSpPr>
            <a:grpSpLocks/>
          </p:cNvGrpSpPr>
          <p:nvPr>
            <p:custDataLst>
              <p:tags r:id="rId88"/>
            </p:custDataLst>
          </p:nvPr>
        </p:nvGrpSpPr>
        <p:grpSpPr bwMode="auto">
          <a:xfrm>
            <a:off x="11460033" y="6844060"/>
            <a:ext cx="97682" cy="794937"/>
            <a:chOff x="3950" y="2430"/>
            <a:chExt cx="36" cy="234"/>
          </a:xfrm>
          <a:solidFill>
            <a:schemeClr val="bg2">
              <a:lumMod val="50000"/>
              <a:alpha val="18000"/>
            </a:schemeClr>
          </a:solidFill>
        </p:grpSpPr>
        <p:sp>
          <p:nvSpPr>
            <p:cNvPr id="668" name="Freeform 118">
              <a:extLst>
                <a:ext uri="{FF2B5EF4-FFF2-40B4-BE49-F238E27FC236}">
                  <a16:creationId xmlns:a16="http://schemas.microsoft.com/office/drawing/2014/main" id="{79257A7A-481E-4AF2-A7A7-2F964C3364D9}"/>
                </a:ext>
              </a:extLst>
            </p:cNvPr>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solidFill>
              <a:prstDash val="solid"/>
              <a:round/>
              <a:headEnd/>
              <a:tailEnd/>
            </a:ln>
          </p:spPr>
          <p:txBody>
            <a:bodyPr/>
            <a:lstStyle/>
            <a:p>
              <a:endParaRPr lang="es-ES" dirty="0"/>
            </a:p>
          </p:txBody>
        </p:sp>
        <p:sp>
          <p:nvSpPr>
            <p:cNvPr id="669" name="Freeform 119">
              <a:extLst>
                <a:ext uri="{FF2B5EF4-FFF2-40B4-BE49-F238E27FC236}">
                  <a16:creationId xmlns:a16="http://schemas.microsoft.com/office/drawing/2014/main" id="{B95EB938-354D-4A10-BFE1-30DD6ACBB591}"/>
                </a:ext>
              </a:extLst>
            </p:cNvPr>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70" name="Freeform 120">
              <a:extLst>
                <a:ext uri="{FF2B5EF4-FFF2-40B4-BE49-F238E27FC236}">
                  <a16:creationId xmlns:a16="http://schemas.microsoft.com/office/drawing/2014/main" id="{288F465E-8D92-4A2F-B7A8-FA22E7EF7603}"/>
                </a:ext>
              </a:extLst>
            </p:cNvPr>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solidFill>
              <a:prstDash val="solid"/>
              <a:round/>
              <a:headEnd/>
              <a:tailEnd/>
            </a:ln>
          </p:spPr>
          <p:txBody>
            <a:bodyPr/>
            <a:lstStyle/>
            <a:p>
              <a:endParaRPr lang="es-ES" dirty="0"/>
            </a:p>
          </p:txBody>
        </p:sp>
        <p:sp>
          <p:nvSpPr>
            <p:cNvPr id="671" name="Rectangle 121">
              <a:extLst>
                <a:ext uri="{FF2B5EF4-FFF2-40B4-BE49-F238E27FC236}">
                  <a16:creationId xmlns:a16="http://schemas.microsoft.com/office/drawing/2014/main" id="{2CCE547F-2DEC-44F5-BB60-3B0B53E37D38}"/>
                </a:ext>
              </a:extLst>
            </p:cNvPr>
            <p:cNvSpPr>
              <a:spLocks noChangeArrowheads="1"/>
            </p:cNvSpPr>
            <p:nvPr/>
          </p:nvSpPr>
          <p:spPr bwMode="auto">
            <a:xfrm>
              <a:off x="3975" y="2632"/>
              <a:ext cx="8" cy="2"/>
            </a:xfrm>
            <a:prstGeom prst="rect">
              <a:avLst/>
            </a:prstGeom>
            <a:grp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ES" dirty="0"/>
            </a:p>
          </p:txBody>
        </p:sp>
        <p:sp>
          <p:nvSpPr>
            <p:cNvPr id="672" name="Line 122">
              <a:extLst>
                <a:ext uri="{FF2B5EF4-FFF2-40B4-BE49-F238E27FC236}">
                  <a16:creationId xmlns:a16="http://schemas.microsoft.com/office/drawing/2014/main" id="{0F3E22BE-A84D-4DDD-8849-A909BA975422}"/>
                </a:ext>
              </a:extLst>
            </p:cNvPr>
            <p:cNvSpPr>
              <a:spLocks noChangeShapeType="1"/>
            </p:cNvSpPr>
            <p:nvPr/>
          </p:nvSpPr>
          <p:spPr bwMode="auto">
            <a:xfrm flipV="1">
              <a:off x="3972" y="2595"/>
              <a:ext cx="5" cy="4"/>
            </a:xfrm>
            <a:prstGeom prst="line">
              <a:avLst/>
            </a:prstGeom>
            <a:grpFill/>
            <a:ln w="9525">
              <a:solidFill>
                <a:srgbClr val="FFFFFF"/>
              </a:solidFill>
              <a:round/>
              <a:headEnd/>
              <a:tailEnd/>
            </a:ln>
          </p:spPr>
          <p:txBody>
            <a:bodyPr/>
            <a:lstStyle/>
            <a:p>
              <a:endParaRPr lang="es-ES" dirty="0"/>
            </a:p>
          </p:txBody>
        </p:sp>
        <p:sp>
          <p:nvSpPr>
            <p:cNvPr id="673" name="Freeform 123">
              <a:extLst>
                <a:ext uri="{FF2B5EF4-FFF2-40B4-BE49-F238E27FC236}">
                  <a16:creationId xmlns:a16="http://schemas.microsoft.com/office/drawing/2014/main" id="{CE59AB1A-D58F-4FAE-B025-36E7212B0479}"/>
                </a:ext>
              </a:extLst>
            </p:cNvPr>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solidFill>
              <a:prstDash val="solid"/>
              <a:round/>
              <a:headEnd/>
              <a:tailEnd/>
            </a:ln>
          </p:spPr>
          <p:txBody>
            <a:bodyPr/>
            <a:lstStyle/>
            <a:p>
              <a:endParaRPr lang="es-ES" dirty="0"/>
            </a:p>
          </p:txBody>
        </p:sp>
        <p:sp>
          <p:nvSpPr>
            <p:cNvPr id="674" name="Freeform 124">
              <a:extLst>
                <a:ext uri="{FF2B5EF4-FFF2-40B4-BE49-F238E27FC236}">
                  <a16:creationId xmlns:a16="http://schemas.microsoft.com/office/drawing/2014/main" id="{7720C59D-FA60-4299-ADD1-B2672E42C888}"/>
                </a:ext>
              </a:extLst>
            </p:cNvPr>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solidFill>
              <a:prstDash val="solid"/>
              <a:round/>
              <a:headEnd/>
              <a:tailEnd/>
            </a:ln>
          </p:spPr>
          <p:txBody>
            <a:bodyPr/>
            <a:lstStyle/>
            <a:p>
              <a:endParaRPr lang="es-ES" dirty="0"/>
            </a:p>
          </p:txBody>
        </p:sp>
        <p:sp>
          <p:nvSpPr>
            <p:cNvPr id="675" name="Line 125">
              <a:extLst>
                <a:ext uri="{FF2B5EF4-FFF2-40B4-BE49-F238E27FC236}">
                  <a16:creationId xmlns:a16="http://schemas.microsoft.com/office/drawing/2014/main" id="{90165EF1-A02B-4F96-B316-5FB4F2E8FF12}"/>
                </a:ext>
              </a:extLst>
            </p:cNvPr>
            <p:cNvSpPr>
              <a:spLocks noChangeShapeType="1"/>
            </p:cNvSpPr>
            <p:nvPr/>
          </p:nvSpPr>
          <p:spPr bwMode="auto">
            <a:xfrm>
              <a:off x="3981" y="2559"/>
              <a:ext cx="2" cy="1"/>
            </a:xfrm>
            <a:prstGeom prst="line">
              <a:avLst/>
            </a:prstGeom>
            <a:grpFill/>
            <a:ln w="9525">
              <a:solidFill>
                <a:srgbClr val="FFFFFF"/>
              </a:solidFill>
              <a:round/>
              <a:headEnd/>
              <a:tailEnd/>
            </a:ln>
          </p:spPr>
          <p:txBody>
            <a:bodyPr/>
            <a:lstStyle/>
            <a:p>
              <a:endParaRPr lang="es-ES" dirty="0"/>
            </a:p>
          </p:txBody>
        </p:sp>
        <p:sp>
          <p:nvSpPr>
            <p:cNvPr id="676" name="Freeform 126">
              <a:extLst>
                <a:ext uri="{FF2B5EF4-FFF2-40B4-BE49-F238E27FC236}">
                  <a16:creationId xmlns:a16="http://schemas.microsoft.com/office/drawing/2014/main" id="{29B2FDC4-10AF-440B-8DC5-F3344D11EF3B}"/>
                </a:ext>
              </a:extLst>
            </p:cNvPr>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77" name="Freeform 127">
              <a:extLst>
                <a:ext uri="{FF2B5EF4-FFF2-40B4-BE49-F238E27FC236}">
                  <a16:creationId xmlns:a16="http://schemas.microsoft.com/office/drawing/2014/main" id="{E6AA1EC9-2916-461A-B3A3-FB4671930E44}"/>
                </a:ext>
              </a:extLst>
            </p:cNvPr>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solidFill>
              <a:prstDash val="solid"/>
              <a:round/>
              <a:headEnd/>
              <a:tailEnd/>
            </a:ln>
          </p:spPr>
          <p:txBody>
            <a:bodyPr/>
            <a:lstStyle/>
            <a:p>
              <a:endParaRPr lang="es-ES" dirty="0"/>
            </a:p>
          </p:txBody>
        </p:sp>
        <p:sp>
          <p:nvSpPr>
            <p:cNvPr id="678" name="Line 128">
              <a:extLst>
                <a:ext uri="{FF2B5EF4-FFF2-40B4-BE49-F238E27FC236}">
                  <a16:creationId xmlns:a16="http://schemas.microsoft.com/office/drawing/2014/main" id="{867F98F8-A036-4E0B-9FAF-5A7416C51E8E}"/>
                </a:ext>
              </a:extLst>
            </p:cNvPr>
            <p:cNvSpPr>
              <a:spLocks noChangeShapeType="1"/>
            </p:cNvSpPr>
            <p:nvPr/>
          </p:nvSpPr>
          <p:spPr bwMode="auto">
            <a:xfrm flipV="1">
              <a:off x="3981" y="2599"/>
              <a:ext cx="1" cy="4"/>
            </a:xfrm>
            <a:prstGeom prst="line">
              <a:avLst/>
            </a:prstGeom>
            <a:grpFill/>
            <a:ln w="9525">
              <a:solidFill>
                <a:srgbClr val="FFFFFF"/>
              </a:solidFill>
              <a:round/>
              <a:headEnd/>
              <a:tailEnd/>
            </a:ln>
          </p:spPr>
          <p:txBody>
            <a:bodyPr/>
            <a:lstStyle/>
            <a:p>
              <a:endParaRPr lang="es-ES" dirty="0"/>
            </a:p>
          </p:txBody>
        </p:sp>
        <p:sp>
          <p:nvSpPr>
            <p:cNvPr id="679" name="Freeform 129">
              <a:extLst>
                <a:ext uri="{FF2B5EF4-FFF2-40B4-BE49-F238E27FC236}">
                  <a16:creationId xmlns:a16="http://schemas.microsoft.com/office/drawing/2014/main" id="{B3A309D6-E2C5-4117-ADF5-31B716E2FDDF}"/>
                </a:ext>
              </a:extLst>
            </p:cNvPr>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solidFill>
              <a:prstDash val="solid"/>
              <a:round/>
              <a:headEnd/>
              <a:tailEnd/>
            </a:ln>
          </p:spPr>
          <p:txBody>
            <a:bodyPr/>
            <a:lstStyle/>
            <a:p>
              <a:endParaRPr lang="es-ES" dirty="0"/>
            </a:p>
          </p:txBody>
        </p:sp>
        <p:sp>
          <p:nvSpPr>
            <p:cNvPr id="680" name="Freeform 130">
              <a:extLst>
                <a:ext uri="{FF2B5EF4-FFF2-40B4-BE49-F238E27FC236}">
                  <a16:creationId xmlns:a16="http://schemas.microsoft.com/office/drawing/2014/main" id="{8FC9BDD7-ECEA-49DA-B929-B5C77455ED57}"/>
                </a:ext>
              </a:extLst>
            </p:cNvPr>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solidFill>
              <a:prstDash val="solid"/>
              <a:round/>
              <a:headEnd/>
              <a:tailEnd/>
            </a:ln>
          </p:spPr>
          <p:txBody>
            <a:bodyPr/>
            <a:lstStyle/>
            <a:p>
              <a:endParaRPr lang="es-ES" dirty="0"/>
            </a:p>
          </p:txBody>
        </p:sp>
        <p:sp>
          <p:nvSpPr>
            <p:cNvPr id="681" name="Freeform 131">
              <a:extLst>
                <a:ext uri="{FF2B5EF4-FFF2-40B4-BE49-F238E27FC236}">
                  <a16:creationId xmlns:a16="http://schemas.microsoft.com/office/drawing/2014/main" id="{D6A72CAF-8749-4BC6-B044-69C07497FF5C}"/>
                </a:ext>
              </a:extLst>
            </p:cNvPr>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solidFill>
              <a:prstDash val="solid"/>
              <a:round/>
              <a:headEnd/>
              <a:tailEnd/>
            </a:ln>
          </p:spPr>
          <p:txBody>
            <a:bodyPr/>
            <a:lstStyle/>
            <a:p>
              <a:endParaRPr lang="es-ES" dirty="0"/>
            </a:p>
          </p:txBody>
        </p:sp>
        <p:sp>
          <p:nvSpPr>
            <p:cNvPr id="682" name="Freeform 132">
              <a:extLst>
                <a:ext uri="{FF2B5EF4-FFF2-40B4-BE49-F238E27FC236}">
                  <a16:creationId xmlns:a16="http://schemas.microsoft.com/office/drawing/2014/main" id="{392089BF-D991-4039-AEA4-AA45BF87791A}"/>
                </a:ext>
              </a:extLst>
            </p:cNvPr>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solidFill>
              <a:prstDash val="solid"/>
              <a:round/>
              <a:headEnd/>
              <a:tailEnd/>
            </a:ln>
          </p:spPr>
          <p:txBody>
            <a:bodyPr/>
            <a:lstStyle/>
            <a:p>
              <a:endParaRPr lang="es-ES" dirty="0"/>
            </a:p>
          </p:txBody>
        </p:sp>
        <p:sp>
          <p:nvSpPr>
            <p:cNvPr id="683" name="Freeform 133">
              <a:extLst>
                <a:ext uri="{FF2B5EF4-FFF2-40B4-BE49-F238E27FC236}">
                  <a16:creationId xmlns:a16="http://schemas.microsoft.com/office/drawing/2014/main" id="{BA1AE6D9-8CF1-4924-9746-C7C4AE82029F}"/>
                </a:ext>
              </a:extLst>
            </p:cNvPr>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solidFill>
              <a:prstDash val="solid"/>
              <a:round/>
              <a:headEnd/>
              <a:tailEnd/>
            </a:ln>
          </p:spPr>
          <p:txBody>
            <a:bodyPr/>
            <a:lstStyle/>
            <a:p>
              <a:endParaRPr lang="es-ES" dirty="0"/>
            </a:p>
          </p:txBody>
        </p:sp>
        <p:sp>
          <p:nvSpPr>
            <p:cNvPr id="684" name="Freeform 134">
              <a:extLst>
                <a:ext uri="{FF2B5EF4-FFF2-40B4-BE49-F238E27FC236}">
                  <a16:creationId xmlns:a16="http://schemas.microsoft.com/office/drawing/2014/main" id="{0FE908B4-F4FA-4B7A-A240-045085D978E4}"/>
                </a:ext>
              </a:extLst>
            </p:cNvPr>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85" name="Freeform 135">
              <a:extLst>
                <a:ext uri="{FF2B5EF4-FFF2-40B4-BE49-F238E27FC236}">
                  <a16:creationId xmlns:a16="http://schemas.microsoft.com/office/drawing/2014/main" id="{2944D8F3-D11B-43BF-A3A2-5EA9F82DE0C7}"/>
                </a:ext>
              </a:extLst>
            </p:cNvPr>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solidFill>
              <a:prstDash val="solid"/>
              <a:round/>
              <a:headEnd/>
              <a:tailEnd/>
            </a:ln>
          </p:spPr>
          <p:txBody>
            <a:bodyPr/>
            <a:lstStyle/>
            <a:p>
              <a:endParaRPr lang="es-ES" dirty="0"/>
            </a:p>
          </p:txBody>
        </p:sp>
        <p:sp>
          <p:nvSpPr>
            <p:cNvPr id="686" name="Rectangle 136">
              <a:extLst>
                <a:ext uri="{FF2B5EF4-FFF2-40B4-BE49-F238E27FC236}">
                  <a16:creationId xmlns:a16="http://schemas.microsoft.com/office/drawing/2014/main" id="{B521743E-34E1-4921-A949-C60A32D5450C}"/>
                </a:ext>
              </a:extLst>
            </p:cNvPr>
            <p:cNvSpPr>
              <a:spLocks noChangeArrowheads="1"/>
            </p:cNvSpPr>
            <p:nvPr/>
          </p:nvSpPr>
          <p:spPr bwMode="auto">
            <a:xfrm>
              <a:off x="3975" y="2632"/>
              <a:ext cx="8" cy="2"/>
            </a:xfrm>
            <a:prstGeom prst="rect">
              <a:avLst/>
            </a:prstGeom>
            <a:grpFill/>
            <a:ln w="9525">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s-ES" dirty="0"/>
            </a:p>
          </p:txBody>
        </p:sp>
        <p:sp>
          <p:nvSpPr>
            <p:cNvPr id="687" name="Line 137">
              <a:extLst>
                <a:ext uri="{FF2B5EF4-FFF2-40B4-BE49-F238E27FC236}">
                  <a16:creationId xmlns:a16="http://schemas.microsoft.com/office/drawing/2014/main" id="{E90951B5-6DFB-4763-A0FF-C77752459514}"/>
                </a:ext>
              </a:extLst>
            </p:cNvPr>
            <p:cNvSpPr>
              <a:spLocks noChangeShapeType="1"/>
            </p:cNvSpPr>
            <p:nvPr/>
          </p:nvSpPr>
          <p:spPr bwMode="auto">
            <a:xfrm flipV="1">
              <a:off x="3972" y="2595"/>
              <a:ext cx="5" cy="4"/>
            </a:xfrm>
            <a:prstGeom prst="line">
              <a:avLst/>
            </a:prstGeom>
            <a:grpFill/>
            <a:ln w="9525">
              <a:solidFill>
                <a:srgbClr val="FFFFFF"/>
              </a:solidFill>
              <a:round/>
              <a:headEnd/>
              <a:tailEnd/>
            </a:ln>
          </p:spPr>
          <p:txBody>
            <a:bodyPr/>
            <a:lstStyle/>
            <a:p>
              <a:endParaRPr lang="es-ES" dirty="0"/>
            </a:p>
          </p:txBody>
        </p:sp>
        <p:sp>
          <p:nvSpPr>
            <p:cNvPr id="688" name="Freeform 138">
              <a:extLst>
                <a:ext uri="{FF2B5EF4-FFF2-40B4-BE49-F238E27FC236}">
                  <a16:creationId xmlns:a16="http://schemas.microsoft.com/office/drawing/2014/main" id="{64C0ACD0-C292-4B01-BE41-03634669B54E}"/>
                </a:ext>
              </a:extLst>
            </p:cNvPr>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solidFill>
              <a:prstDash val="solid"/>
              <a:round/>
              <a:headEnd/>
              <a:tailEnd/>
            </a:ln>
          </p:spPr>
          <p:txBody>
            <a:bodyPr/>
            <a:lstStyle/>
            <a:p>
              <a:endParaRPr lang="es-ES" dirty="0"/>
            </a:p>
          </p:txBody>
        </p:sp>
        <p:sp>
          <p:nvSpPr>
            <p:cNvPr id="689" name="Freeform 139">
              <a:extLst>
                <a:ext uri="{FF2B5EF4-FFF2-40B4-BE49-F238E27FC236}">
                  <a16:creationId xmlns:a16="http://schemas.microsoft.com/office/drawing/2014/main" id="{F4A7A646-62F4-4F38-8FAC-A7DE46E1BF6C}"/>
                </a:ext>
              </a:extLst>
            </p:cNvPr>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solidFill>
              <a:prstDash val="solid"/>
              <a:round/>
              <a:headEnd/>
              <a:tailEnd/>
            </a:ln>
          </p:spPr>
          <p:txBody>
            <a:bodyPr/>
            <a:lstStyle/>
            <a:p>
              <a:endParaRPr lang="es-ES" dirty="0"/>
            </a:p>
          </p:txBody>
        </p:sp>
        <p:sp>
          <p:nvSpPr>
            <p:cNvPr id="690" name="Line 140">
              <a:extLst>
                <a:ext uri="{FF2B5EF4-FFF2-40B4-BE49-F238E27FC236}">
                  <a16:creationId xmlns:a16="http://schemas.microsoft.com/office/drawing/2014/main" id="{0F07A967-542E-4D94-A708-34D1C26163A3}"/>
                </a:ext>
              </a:extLst>
            </p:cNvPr>
            <p:cNvSpPr>
              <a:spLocks noChangeShapeType="1"/>
            </p:cNvSpPr>
            <p:nvPr/>
          </p:nvSpPr>
          <p:spPr bwMode="auto">
            <a:xfrm>
              <a:off x="3981" y="2559"/>
              <a:ext cx="2" cy="1"/>
            </a:xfrm>
            <a:prstGeom prst="line">
              <a:avLst/>
            </a:prstGeom>
            <a:grpFill/>
            <a:ln w="9525">
              <a:solidFill>
                <a:srgbClr val="FFFFFF"/>
              </a:solidFill>
              <a:round/>
              <a:headEnd/>
              <a:tailEnd/>
            </a:ln>
          </p:spPr>
          <p:txBody>
            <a:bodyPr/>
            <a:lstStyle/>
            <a:p>
              <a:endParaRPr lang="es-ES" dirty="0"/>
            </a:p>
          </p:txBody>
        </p:sp>
        <p:sp>
          <p:nvSpPr>
            <p:cNvPr id="691" name="Freeform 141">
              <a:extLst>
                <a:ext uri="{FF2B5EF4-FFF2-40B4-BE49-F238E27FC236}">
                  <a16:creationId xmlns:a16="http://schemas.microsoft.com/office/drawing/2014/main" id="{FBE947CC-DC8B-4638-A813-7BA8E499A55F}"/>
                </a:ext>
              </a:extLst>
            </p:cNvPr>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solidFill>
              <a:prstDash val="solid"/>
              <a:round/>
              <a:headEnd/>
              <a:tailEnd/>
            </a:ln>
          </p:spPr>
          <p:txBody>
            <a:bodyPr/>
            <a:lstStyle/>
            <a:p>
              <a:endParaRPr lang="es-ES" dirty="0"/>
            </a:p>
          </p:txBody>
        </p:sp>
        <p:sp>
          <p:nvSpPr>
            <p:cNvPr id="692" name="Freeform 142">
              <a:extLst>
                <a:ext uri="{FF2B5EF4-FFF2-40B4-BE49-F238E27FC236}">
                  <a16:creationId xmlns:a16="http://schemas.microsoft.com/office/drawing/2014/main" id="{ACF18B2C-F56E-43A2-BB0A-6DB5F6BDC2AB}"/>
                </a:ext>
              </a:extLst>
            </p:cNvPr>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solidFill>
              <a:prstDash val="solid"/>
              <a:round/>
              <a:headEnd/>
              <a:tailEnd/>
            </a:ln>
          </p:spPr>
          <p:txBody>
            <a:bodyPr/>
            <a:lstStyle/>
            <a:p>
              <a:endParaRPr lang="es-ES" dirty="0"/>
            </a:p>
          </p:txBody>
        </p:sp>
        <p:sp>
          <p:nvSpPr>
            <p:cNvPr id="693" name="Line 143">
              <a:extLst>
                <a:ext uri="{FF2B5EF4-FFF2-40B4-BE49-F238E27FC236}">
                  <a16:creationId xmlns:a16="http://schemas.microsoft.com/office/drawing/2014/main" id="{972D8213-2DB7-4722-BB69-EDB1670E9103}"/>
                </a:ext>
              </a:extLst>
            </p:cNvPr>
            <p:cNvSpPr>
              <a:spLocks noChangeShapeType="1"/>
            </p:cNvSpPr>
            <p:nvPr/>
          </p:nvSpPr>
          <p:spPr bwMode="auto">
            <a:xfrm flipV="1">
              <a:off x="3981" y="2599"/>
              <a:ext cx="1" cy="4"/>
            </a:xfrm>
            <a:prstGeom prst="line">
              <a:avLst/>
            </a:prstGeom>
            <a:grpFill/>
            <a:ln w="9525">
              <a:solidFill>
                <a:srgbClr val="FFFFFF"/>
              </a:solidFill>
              <a:round/>
              <a:headEnd/>
              <a:tailEnd/>
            </a:ln>
          </p:spPr>
          <p:txBody>
            <a:bodyPr/>
            <a:lstStyle/>
            <a:p>
              <a:endParaRPr lang="es-ES" dirty="0"/>
            </a:p>
          </p:txBody>
        </p:sp>
        <p:sp>
          <p:nvSpPr>
            <p:cNvPr id="694" name="Freeform 144">
              <a:extLst>
                <a:ext uri="{FF2B5EF4-FFF2-40B4-BE49-F238E27FC236}">
                  <a16:creationId xmlns:a16="http://schemas.microsoft.com/office/drawing/2014/main" id="{8F1B6DBC-2EFA-4058-A478-0FF9E640A427}"/>
                </a:ext>
              </a:extLst>
            </p:cNvPr>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solidFill>
              <a:prstDash val="solid"/>
              <a:round/>
              <a:headEnd/>
              <a:tailEnd/>
            </a:ln>
          </p:spPr>
          <p:txBody>
            <a:bodyPr/>
            <a:lstStyle/>
            <a:p>
              <a:endParaRPr lang="es-ES" dirty="0"/>
            </a:p>
          </p:txBody>
        </p:sp>
        <p:sp>
          <p:nvSpPr>
            <p:cNvPr id="695" name="Freeform 145">
              <a:extLst>
                <a:ext uri="{FF2B5EF4-FFF2-40B4-BE49-F238E27FC236}">
                  <a16:creationId xmlns:a16="http://schemas.microsoft.com/office/drawing/2014/main" id="{0DC24BD0-66F8-43E9-B185-D613749CDF6A}"/>
                </a:ext>
              </a:extLst>
            </p:cNvPr>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solidFill>
              <a:prstDash val="solid"/>
              <a:round/>
              <a:headEnd/>
              <a:tailEnd/>
            </a:ln>
          </p:spPr>
          <p:txBody>
            <a:bodyPr/>
            <a:lstStyle/>
            <a:p>
              <a:endParaRPr lang="es-ES" dirty="0"/>
            </a:p>
          </p:txBody>
        </p:sp>
        <p:sp>
          <p:nvSpPr>
            <p:cNvPr id="696" name="Freeform 146">
              <a:extLst>
                <a:ext uri="{FF2B5EF4-FFF2-40B4-BE49-F238E27FC236}">
                  <a16:creationId xmlns:a16="http://schemas.microsoft.com/office/drawing/2014/main" id="{DC2E4417-4E45-41C1-8489-959E27D8956E}"/>
                </a:ext>
              </a:extLst>
            </p:cNvPr>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solidFill>
              <a:prstDash val="solid"/>
              <a:round/>
              <a:headEnd/>
              <a:tailEnd/>
            </a:ln>
          </p:spPr>
          <p:txBody>
            <a:bodyPr/>
            <a:lstStyle/>
            <a:p>
              <a:endParaRPr lang="es-ES" dirty="0"/>
            </a:p>
          </p:txBody>
        </p:sp>
        <p:sp>
          <p:nvSpPr>
            <p:cNvPr id="697" name="Freeform 147">
              <a:extLst>
                <a:ext uri="{FF2B5EF4-FFF2-40B4-BE49-F238E27FC236}">
                  <a16:creationId xmlns:a16="http://schemas.microsoft.com/office/drawing/2014/main" id="{328A89D2-BBF3-4FBE-BD1B-907CB78E2936}"/>
                </a:ext>
              </a:extLst>
            </p:cNvPr>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solidFill>
              <a:prstDash val="solid"/>
              <a:round/>
              <a:headEnd/>
              <a:tailEnd/>
            </a:ln>
          </p:spPr>
          <p:txBody>
            <a:bodyPr/>
            <a:lstStyle/>
            <a:p>
              <a:endParaRPr lang="es-ES" dirty="0"/>
            </a:p>
          </p:txBody>
        </p:sp>
        <p:sp>
          <p:nvSpPr>
            <p:cNvPr id="698" name="Freeform 148">
              <a:extLst>
                <a:ext uri="{FF2B5EF4-FFF2-40B4-BE49-F238E27FC236}">
                  <a16:creationId xmlns:a16="http://schemas.microsoft.com/office/drawing/2014/main" id="{97A3C202-4961-4509-B232-F9133C21A549}"/>
                </a:ext>
              </a:extLst>
            </p:cNvPr>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grpFill/>
            <a:ln w="9525" cmpd="sng">
              <a:solidFill>
                <a:srgbClr val="FFFFFF"/>
              </a:solidFill>
              <a:prstDash val="solid"/>
              <a:round/>
              <a:headEnd/>
              <a:tailEnd/>
            </a:ln>
          </p:spPr>
          <p:txBody>
            <a:bodyPr/>
            <a:lstStyle/>
            <a:p>
              <a:endParaRPr lang="es-ES" dirty="0"/>
            </a:p>
          </p:txBody>
        </p:sp>
      </p:grpSp>
      <p:grpSp>
        <p:nvGrpSpPr>
          <p:cNvPr id="699" name="Group 149">
            <a:extLst>
              <a:ext uri="{FF2B5EF4-FFF2-40B4-BE49-F238E27FC236}">
                <a16:creationId xmlns:a16="http://schemas.microsoft.com/office/drawing/2014/main" id="{C8D87808-D099-47F2-B00A-AC139E1514F1}"/>
              </a:ext>
            </a:extLst>
          </p:cNvPr>
          <p:cNvGrpSpPr>
            <a:grpSpLocks/>
          </p:cNvGrpSpPr>
          <p:nvPr>
            <p:custDataLst>
              <p:tags r:id="rId89"/>
            </p:custDataLst>
          </p:nvPr>
        </p:nvGrpSpPr>
        <p:grpSpPr bwMode="auto">
          <a:xfrm>
            <a:off x="15842288" y="7905098"/>
            <a:ext cx="394101" cy="454732"/>
            <a:chOff x="5486" y="2743"/>
            <a:chExt cx="137" cy="132"/>
          </a:xfrm>
          <a:solidFill>
            <a:schemeClr val="bg2">
              <a:lumMod val="50000"/>
              <a:alpha val="18000"/>
            </a:schemeClr>
          </a:solidFill>
        </p:grpSpPr>
        <p:sp>
          <p:nvSpPr>
            <p:cNvPr id="700" name="Freeform 150">
              <a:extLst>
                <a:ext uri="{FF2B5EF4-FFF2-40B4-BE49-F238E27FC236}">
                  <a16:creationId xmlns:a16="http://schemas.microsoft.com/office/drawing/2014/main" id="{0A3E488B-29F6-40D2-BFFA-05F8048BD3C8}"/>
                </a:ext>
              </a:extLst>
            </p:cNvPr>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endParaRPr lang="es-ES" dirty="0"/>
            </a:p>
          </p:txBody>
        </p:sp>
        <p:sp>
          <p:nvSpPr>
            <p:cNvPr id="701" name="Freeform 151">
              <a:extLst>
                <a:ext uri="{FF2B5EF4-FFF2-40B4-BE49-F238E27FC236}">
                  <a16:creationId xmlns:a16="http://schemas.microsoft.com/office/drawing/2014/main" id="{5B677CD0-5D7E-41AB-A4F8-638B8EF8C3ED}"/>
                </a:ext>
              </a:extLst>
            </p:cNvPr>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endParaRPr lang="es-ES" dirty="0"/>
            </a:p>
          </p:txBody>
        </p:sp>
        <p:sp>
          <p:nvSpPr>
            <p:cNvPr id="702" name="Freeform 152">
              <a:extLst>
                <a:ext uri="{FF2B5EF4-FFF2-40B4-BE49-F238E27FC236}">
                  <a16:creationId xmlns:a16="http://schemas.microsoft.com/office/drawing/2014/main" id="{F31E7482-6771-4D81-8482-2182ABC6BE14}"/>
                </a:ext>
              </a:extLst>
            </p:cNvPr>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endParaRPr lang="es-ES" dirty="0"/>
            </a:p>
          </p:txBody>
        </p:sp>
        <p:sp>
          <p:nvSpPr>
            <p:cNvPr id="703" name="Freeform 153">
              <a:extLst>
                <a:ext uri="{FF2B5EF4-FFF2-40B4-BE49-F238E27FC236}">
                  <a16:creationId xmlns:a16="http://schemas.microsoft.com/office/drawing/2014/main" id="{74920F2C-6D59-44C1-A9C1-0008A7F60CDE}"/>
                </a:ext>
              </a:extLst>
            </p:cNvPr>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endParaRPr lang="es-ES" dirty="0"/>
            </a:p>
          </p:txBody>
        </p:sp>
        <p:sp>
          <p:nvSpPr>
            <p:cNvPr id="704" name="Freeform 154">
              <a:extLst>
                <a:ext uri="{FF2B5EF4-FFF2-40B4-BE49-F238E27FC236}">
                  <a16:creationId xmlns:a16="http://schemas.microsoft.com/office/drawing/2014/main" id="{0F4B6629-D0CD-4D81-A8D3-DECE6D4BDE47}"/>
                </a:ext>
              </a:extLst>
            </p:cNvPr>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endParaRPr lang="es-ES" dirty="0"/>
            </a:p>
          </p:txBody>
        </p:sp>
        <p:sp>
          <p:nvSpPr>
            <p:cNvPr id="705" name="Freeform 155">
              <a:extLst>
                <a:ext uri="{FF2B5EF4-FFF2-40B4-BE49-F238E27FC236}">
                  <a16:creationId xmlns:a16="http://schemas.microsoft.com/office/drawing/2014/main" id="{61A8CBB2-190C-4199-BDE0-4AA9AC16F27B}"/>
                </a:ext>
              </a:extLst>
            </p:cNvPr>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endParaRPr lang="es-ES" dirty="0"/>
            </a:p>
          </p:txBody>
        </p:sp>
        <p:sp>
          <p:nvSpPr>
            <p:cNvPr id="706" name="Freeform 156">
              <a:extLst>
                <a:ext uri="{FF2B5EF4-FFF2-40B4-BE49-F238E27FC236}">
                  <a16:creationId xmlns:a16="http://schemas.microsoft.com/office/drawing/2014/main" id="{92EB13E0-8DB4-489F-A536-92C35F53DE7C}"/>
                </a:ext>
              </a:extLst>
            </p:cNvPr>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endParaRPr lang="es-ES" dirty="0"/>
            </a:p>
          </p:txBody>
        </p:sp>
        <p:sp>
          <p:nvSpPr>
            <p:cNvPr id="707" name="Freeform 157">
              <a:extLst>
                <a:ext uri="{FF2B5EF4-FFF2-40B4-BE49-F238E27FC236}">
                  <a16:creationId xmlns:a16="http://schemas.microsoft.com/office/drawing/2014/main" id="{237F9FB3-8260-4423-87C8-FD3B78EE46CA}"/>
                </a:ext>
              </a:extLst>
            </p:cNvPr>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endParaRPr lang="es-ES" dirty="0"/>
            </a:p>
          </p:txBody>
        </p:sp>
        <p:sp>
          <p:nvSpPr>
            <p:cNvPr id="708" name="Freeform 158">
              <a:extLst>
                <a:ext uri="{FF2B5EF4-FFF2-40B4-BE49-F238E27FC236}">
                  <a16:creationId xmlns:a16="http://schemas.microsoft.com/office/drawing/2014/main" id="{F9D6846D-73B1-4493-84EF-FA79E6BE1CAB}"/>
                </a:ext>
              </a:extLst>
            </p:cNvPr>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endParaRPr lang="es-ES" dirty="0"/>
            </a:p>
          </p:txBody>
        </p:sp>
      </p:grpSp>
      <p:sp>
        <p:nvSpPr>
          <p:cNvPr id="709" name="Freeform 159">
            <a:extLst>
              <a:ext uri="{FF2B5EF4-FFF2-40B4-BE49-F238E27FC236}">
                <a16:creationId xmlns:a16="http://schemas.microsoft.com/office/drawing/2014/main" id="{E1F6303D-0F7A-454E-8E97-02F8FB4A0C7C}"/>
              </a:ext>
            </a:extLst>
          </p:cNvPr>
          <p:cNvSpPr>
            <a:spLocks/>
          </p:cNvSpPr>
          <p:nvPr>
            <p:custDataLst>
              <p:tags r:id="rId90"/>
            </p:custDataLst>
          </p:nvPr>
        </p:nvSpPr>
        <p:spPr bwMode="auto">
          <a:xfrm>
            <a:off x="8088288" y="7349317"/>
            <a:ext cx="23580" cy="117892"/>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10" name="Freeform 160">
            <a:extLst>
              <a:ext uri="{FF2B5EF4-FFF2-40B4-BE49-F238E27FC236}">
                <a16:creationId xmlns:a16="http://schemas.microsoft.com/office/drawing/2014/main" id="{6228F449-5339-48B6-B15F-27E4FCCA7053}"/>
              </a:ext>
            </a:extLst>
          </p:cNvPr>
          <p:cNvSpPr>
            <a:spLocks/>
          </p:cNvSpPr>
          <p:nvPr>
            <p:custDataLst>
              <p:tags r:id="rId91"/>
            </p:custDataLst>
          </p:nvPr>
        </p:nvSpPr>
        <p:spPr bwMode="auto">
          <a:xfrm>
            <a:off x="7926606" y="7645734"/>
            <a:ext cx="30316" cy="121262"/>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11" name="Freeform 161">
            <a:extLst>
              <a:ext uri="{FF2B5EF4-FFF2-40B4-BE49-F238E27FC236}">
                <a16:creationId xmlns:a16="http://schemas.microsoft.com/office/drawing/2014/main" id="{E67D381F-054C-4255-9F68-CC3585CB85D0}"/>
              </a:ext>
            </a:extLst>
          </p:cNvPr>
          <p:cNvSpPr>
            <a:spLocks/>
          </p:cNvSpPr>
          <p:nvPr>
            <p:custDataLst>
              <p:tags r:id="rId92"/>
            </p:custDataLst>
          </p:nvPr>
        </p:nvSpPr>
        <p:spPr bwMode="auto">
          <a:xfrm>
            <a:off x="11742977" y="4095466"/>
            <a:ext cx="1546083" cy="703989"/>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12" name="Freeform 162">
            <a:extLst>
              <a:ext uri="{FF2B5EF4-FFF2-40B4-BE49-F238E27FC236}">
                <a16:creationId xmlns:a16="http://schemas.microsoft.com/office/drawing/2014/main" id="{DABF2A9A-D7FB-43CC-813D-AA5BDA8D9EE1}"/>
              </a:ext>
            </a:extLst>
          </p:cNvPr>
          <p:cNvSpPr>
            <a:spLocks/>
          </p:cNvSpPr>
          <p:nvPr>
            <p:custDataLst>
              <p:tags r:id="rId93"/>
            </p:custDataLst>
          </p:nvPr>
        </p:nvSpPr>
        <p:spPr bwMode="auto">
          <a:xfrm>
            <a:off x="3948556" y="8268882"/>
            <a:ext cx="697253" cy="882514"/>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13" name="Freeform 163">
            <a:extLst>
              <a:ext uri="{FF2B5EF4-FFF2-40B4-BE49-F238E27FC236}">
                <a16:creationId xmlns:a16="http://schemas.microsoft.com/office/drawing/2014/main" id="{0F181305-E002-46A0-AFE0-0EC31D96AEA0}"/>
              </a:ext>
            </a:extLst>
          </p:cNvPr>
          <p:cNvSpPr>
            <a:spLocks/>
          </p:cNvSpPr>
          <p:nvPr>
            <p:custDataLst>
              <p:tags r:id="rId94"/>
            </p:custDataLst>
          </p:nvPr>
        </p:nvSpPr>
        <p:spPr bwMode="auto">
          <a:xfrm>
            <a:off x="4403286" y="7059636"/>
            <a:ext cx="252629" cy="458099"/>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grpSp>
        <p:nvGrpSpPr>
          <p:cNvPr id="714" name="Group 164">
            <a:extLst>
              <a:ext uri="{FF2B5EF4-FFF2-40B4-BE49-F238E27FC236}">
                <a16:creationId xmlns:a16="http://schemas.microsoft.com/office/drawing/2014/main" id="{CAEF67BB-CB67-4600-A1C9-725B7A8CC0EA}"/>
              </a:ext>
            </a:extLst>
          </p:cNvPr>
          <p:cNvGrpSpPr>
            <a:grpSpLocks/>
          </p:cNvGrpSpPr>
          <p:nvPr>
            <p:custDataLst>
              <p:tags r:id="rId95"/>
            </p:custDataLst>
          </p:nvPr>
        </p:nvGrpSpPr>
        <p:grpSpPr bwMode="auto">
          <a:xfrm>
            <a:off x="3796978" y="6709325"/>
            <a:ext cx="687149" cy="852198"/>
            <a:chOff x="1486" y="2412"/>
            <a:chExt cx="244" cy="256"/>
          </a:xfrm>
          <a:solidFill>
            <a:schemeClr val="bg2">
              <a:lumMod val="50000"/>
              <a:alpha val="18000"/>
            </a:schemeClr>
          </a:solidFill>
        </p:grpSpPr>
        <p:sp>
          <p:nvSpPr>
            <p:cNvPr id="715" name="Freeform 165">
              <a:extLst>
                <a:ext uri="{FF2B5EF4-FFF2-40B4-BE49-F238E27FC236}">
                  <a16:creationId xmlns:a16="http://schemas.microsoft.com/office/drawing/2014/main" id="{EF83C2B6-8727-4477-823D-67D25AC49D41}"/>
                </a:ext>
              </a:extLst>
            </p:cNvPr>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6" name="Freeform 166">
              <a:extLst>
                <a:ext uri="{FF2B5EF4-FFF2-40B4-BE49-F238E27FC236}">
                  <a16:creationId xmlns:a16="http://schemas.microsoft.com/office/drawing/2014/main" id="{94FC20FA-3C2B-47B6-9DCE-C41DAA991B90}"/>
                </a:ext>
              </a:extLst>
            </p:cNvPr>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7" name="Freeform 167">
              <a:extLst>
                <a:ext uri="{FF2B5EF4-FFF2-40B4-BE49-F238E27FC236}">
                  <a16:creationId xmlns:a16="http://schemas.microsoft.com/office/drawing/2014/main" id="{1231B88A-A324-4AFD-974D-A37B65C84558}"/>
                </a:ext>
              </a:extLst>
            </p:cNvPr>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718" name="Freeform 168">
              <a:extLst>
                <a:ext uri="{FF2B5EF4-FFF2-40B4-BE49-F238E27FC236}">
                  <a16:creationId xmlns:a16="http://schemas.microsoft.com/office/drawing/2014/main" id="{80812A5D-3496-4BB0-A7A0-36CB4F0A9AA3}"/>
                </a:ext>
              </a:extLst>
            </p:cNvPr>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719" name="Freeform 169">
            <a:extLst>
              <a:ext uri="{FF2B5EF4-FFF2-40B4-BE49-F238E27FC236}">
                <a16:creationId xmlns:a16="http://schemas.microsoft.com/office/drawing/2014/main" id="{14975C41-2ABA-4F7C-B4A7-AE86111B1326}"/>
              </a:ext>
            </a:extLst>
          </p:cNvPr>
          <p:cNvSpPr>
            <a:spLocks/>
          </p:cNvSpPr>
          <p:nvPr>
            <p:custDataLst>
              <p:tags r:id="rId96"/>
            </p:custDataLst>
          </p:nvPr>
        </p:nvSpPr>
        <p:spPr bwMode="auto">
          <a:xfrm>
            <a:off x="14451150" y="9976649"/>
            <a:ext cx="67368" cy="23578"/>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0" name="Freeform 170">
            <a:extLst>
              <a:ext uri="{FF2B5EF4-FFF2-40B4-BE49-F238E27FC236}">
                <a16:creationId xmlns:a16="http://schemas.microsoft.com/office/drawing/2014/main" id="{3795CCB8-CAA9-4877-995A-385E4B791369}"/>
              </a:ext>
            </a:extLst>
          </p:cNvPr>
          <p:cNvSpPr>
            <a:spLocks/>
          </p:cNvSpPr>
          <p:nvPr>
            <p:custDataLst>
              <p:tags r:id="rId97"/>
            </p:custDataLst>
          </p:nvPr>
        </p:nvSpPr>
        <p:spPr bwMode="auto">
          <a:xfrm>
            <a:off x="14697041" y="10259593"/>
            <a:ext cx="3369" cy="10104"/>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1" name="Line 171">
            <a:extLst>
              <a:ext uri="{FF2B5EF4-FFF2-40B4-BE49-F238E27FC236}">
                <a16:creationId xmlns:a16="http://schemas.microsoft.com/office/drawing/2014/main" id="{BD7CA24D-8127-4A07-A3D2-619F23CA9951}"/>
              </a:ext>
            </a:extLst>
          </p:cNvPr>
          <p:cNvSpPr>
            <a:spLocks noChangeShapeType="1"/>
          </p:cNvSpPr>
          <p:nvPr>
            <p:custDataLst>
              <p:tags r:id="rId98"/>
            </p:custDataLst>
          </p:nvPr>
        </p:nvSpPr>
        <p:spPr bwMode="auto">
          <a:xfrm flipV="1">
            <a:off x="14889039" y="10256223"/>
            <a:ext cx="3367" cy="2694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22" name="Freeform 172">
            <a:extLst>
              <a:ext uri="{FF2B5EF4-FFF2-40B4-BE49-F238E27FC236}">
                <a16:creationId xmlns:a16="http://schemas.microsoft.com/office/drawing/2014/main" id="{5BEB1E31-6600-459B-89A4-270ED787408A}"/>
              </a:ext>
            </a:extLst>
          </p:cNvPr>
          <p:cNvSpPr>
            <a:spLocks/>
          </p:cNvSpPr>
          <p:nvPr>
            <p:custDataLst>
              <p:tags r:id="rId99"/>
            </p:custDataLst>
          </p:nvPr>
        </p:nvSpPr>
        <p:spPr bwMode="auto">
          <a:xfrm>
            <a:off x="14889039" y="10256223"/>
            <a:ext cx="6737" cy="33684"/>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3" name="Freeform 173">
            <a:extLst>
              <a:ext uri="{FF2B5EF4-FFF2-40B4-BE49-F238E27FC236}">
                <a16:creationId xmlns:a16="http://schemas.microsoft.com/office/drawing/2014/main" id="{58024E84-15C6-4ACF-937D-56785FF6454C}"/>
              </a:ext>
            </a:extLst>
          </p:cNvPr>
          <p:cNvSpPr>
            <a:spLocks/>
          </p:cNvSpPr>
          <p:nvPr>
            <p:custDataLst>
              <p:tags r:id="rId100"/>
            </p:custDataLst>
          </p:nvPr>
        </p:nvSpPr>
        <p:spPr bwMode="auto">
          <a:xfrm>
            <a:off x="15522294" y="9131186"/>
            <a:ext cx="47157" cy="60631"/>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4" name="Freeform 174">
            <a:extLst>
              <a:ext uri="{FF2B5EF4-FFF2-40B4-BE49-F238E27FC236}">
                <a16:creationId xmlns:a16="http://schemas.microsoft.com/office/drawing/2014/main" id="{8896BE9D-2FC0-47F5-9DFB-79FD8D8F2B18}"/>
              </a:ext>
            </a:extLst>
          </p:cNvPr>
          <p:cNvSpPr>
            <a:spLocks/>
          </p:cNvSpPr>
          <p:nvPr>
            <p:custDataLst>
              <p:tags r:id="rId101"/>
            </p:custDataLst>
          </p:nvPr>
        </p:nvSpPr>
        <p:spPr bwMode="auto">
          <a:xfrm>
            <a:off x="15535767" y="8976241"/>
            <a:ext cx="57261" cy="84210"/>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5" name="Freeform 175">
            <a:extLst>
              <a:ext uri="{FF2B5EF4-FFF2-40B4-BE49-F238E27FC236}">
                <a16:creationId xmlns:a16="http://schemas.microsoft.com/office/drawing/2014/main" id="{C0C8B936-FBDE-4C51-9287-664DA698339C}"/>
              </a:ext>
            </a:extLst>
          </p:cNvPr>
          <p:cNvSpPr>
            <a:spLocks/>
          </p:cNvSpPr>
          <p:nvPr>
            <p:custDataLst>
              <p:tags r:id="rId102"/>
            </p:custDataLst>
          </p:nvPr>
        </p:nvSpPr>
        <p:spPr bwMode="auto">
          <a:xfrm>
            <a:off x="15485240" y="8925716"/>
            <a:ext cx="37053" cy="63998"/>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6" name="Freeform 176">
            <a:extLst>
              <a:ext uri="{FF2B5EF4-FFF2-40B4-BE49-F238E27FC236}">
                <a16:creationId xmlns:a16="http://schemas.microsoft.com/office/drawing/2014/main" id="{BA60DF04-BD9E-45B4-BCD2-69A70CCDDB03}"/>
              </a:ext>
            </a:extLst>
          </p:cNvPr>
          <p:cNvSpPr>
            <a:spLocks/>
          </p:cNvSpPr>
          <p:nvPr>
            <p:custDataLst>
              <p:tags r:id="rId103"/>
            </p:custDataLst>
          </p:nvPr>
        </p:nvSpPr>
        <p:spPr bwMode="auto">
          <a:xfrm>
            <a:off x="15313454" y="8666350"/>
            <a:ext cx="144839" cy="293050"/>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7" name="Line 177">
            <a:extLst>
              <a:ext uri="{FF2B5EF4-FFF2-40B4-BE49-F238E27FC236}">
                <a16:creationId xmlns:a16="http://schemas.microsoft.com/office/drawing/2014/main" id="{90DCDD9E-351E-43D9-8B54-415539EFDB89}"/>
              </a:ext>
            </a:extLst>
          </p:cNvPr>
          <p:cNvSpPr>
            <a:spLocks noChangeShapeType="1"/>
          </p:cNvSpPr>
          <p:nvPr>
            <p:custDataLst>
              <p:tags r:id="rId104"/>
            </p:custDataLst>
          </p:nvPr>
        </p:nvSpPr>
        <p:spPr bwMode="auto">
          <a:xfrm flipH="1" flipV="1">
            <a:off x="15299981" y="8595616"/>
            <a:ext cx="13474" cy="7073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28" name="Freeform 178">
            <a:extLst>
              <a:ext uri="{FF2B5EF4-FFF2-40B4-BE49-F238E27FC236}">
                <a16:creationId xmlns:a16="http://schemas.microsoft.com/office/drawing/2014/main" id="{090D3EFE-986B-4E10-AB9C-DF89592AD590}"/>
              </a:ext>
            </a:extLst>
          </p:cNvPr>
          <p:cNvSpPr>
            <a:spLocks/>
          </p:cNvSpPr>
          <p:nvPr>
            <p:custDataLst>
              <p:tags r:id="rId105"/>
            </p:custDataLst>
          </p:nvPr>
        </p:nvSpPr>
        <p:spPr bwMode="auto">
          <a:xfrm>
            <a:off x="15299981" y="8561932"/>
            <a:ext cx="13474" cy="33684"/>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29" name="Line 179">
            <a:extLst>
              <a:ext uri="{FF2B5EF4-FFF2-40B4-BE49-F238E27FC236}">
                <a16:creationId xmlns:a16="http://schemas.microsoft.com/office/drawing/2014/main" id="{7EA9A416-9003-443E-9145-7A19B60BD8A2}"/>
              </a:ext>
            </a:extLst>
          </p:cNvPr>
          <p:cNvSpPr>
            <a:spLocks noChangeShapeType="1"/>
          </p:cNvSpPr>
          <p:nvPr>
            <p:custDataLst>
              <p:tags r:id="rId106"/>
            </p:custDataLst>
          </p:nvPr>
        </p:nvSpPr>
        <p:spPr bwMode="auto">
          <a:xfrm flipV="1">
            <a:off x="15313454" y="8534985"/>
            <a:ext cx="0" cy="2694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30" name="Freeform 180">
            <a:extLst>
              <a:ext uri="{FF2B5EF4-FFF2-40B4-BE49-F238E27FC236}">
                <a16:creationId xmlns:a16="http://schemas.microsoft.com/office/drawing/2014/main" id="{47BCAC6A-C37B-410D-A7A1-EA96105567F4}"/>
              </a:ext>
            </a:extLst>
          </p:cNvPr>
          <p:cNvSpPr>
            <a:spLocks/>
          </p:cNvSpPr>
          <p:nvPr>
            <p:custDataLst>
              <p:tags r:id="rId107"/>
            </p:custDataLst>
          </p:nvPr>
        </p:nvSpPr>
        <p:spPr bwMode="auto">
          <a:xfrm>
            <a:off x="15215770" y="8393513"/>
            <a:ext cx="97684" cy="141472"/>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1" name="Freeform 181">
            <a:extLst>
              <a:ext uri="{FF2B5EF4-FFF2-40B4-BE49-F238E27FC236}">
                <a16:creationId xmlns:a16="http://schemas.microsoft.com/office/drawing/2014/main" id="{475CF413-9C21-4755-B33D-9A852CF02720}"/>
              </a:ext>
            </a:extLst>
          </p:cNvPr>
          <p:cNvSpPr>
            <a:spLocks/>
          </p:cNvSpPr>
          <p:nvPr>
            <p:custDataLst>
              <p:tags r:id="rId108"/>
            </p:custDataLst>
          </p:nvPr>
        </p:nvSpPr>
        <p:spPr bwMode="auto">
          <a:xfrm>
            <a:off x="15246087" y="8272252"/>
            <a:ext cx="3367" cy="107788"/>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2" name="Freeform 182">
            <a:extLst>
              <a:ext uri="{FF2B5EF4-FFF2-40B4-BE49-F238E27FC236}">
                <a16:creationId xmlns:a16="http://schemas.microsoft.com/office/drawing/2014/main" id="{277F35CE-8F7A-43A2-89FB-D7BB38900FE4}"/>
              </a:ext>
            </a:extLst>
          </p:cNvPr>
          <p:cNvSpPr>
            <a:spLocks/>
          </p:cNvSpPr>
          <p:nvPr>
            <p:custDataLst>
              <p:tags r:id="rId109"/>
            </p:custDataLst>
          </p:nvPr>
        </p:nvSpPr>
        <p:spPr bwMode="auto">
          <a:xfrm>
            <a:off x="15259560" y="8258778"/>
            <a:ext cx="16841" cy="77472"/>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3" name="Freeform 183">
            <a:extLst>
              <a:ext uri="{FF2B5EF4-FFF2-40B4-BE49-F238E27FC236}">
                <a16:creationId xmlns:a16="http://schemas.microsoft.com/office/drawing/2014/main" id="{418906BF-3BFE-417C-B942-53DDE6435744}"/>
              </a:ext>
            </a:extLst>
          </p:cNvPr>
          <p:cNvSpPr>
            <a:spLocks/>
          </p:cNvSpPr>
          <p:nvPr>
            <p:custDataLst>
              <p:tags r:id="rId110"/>
            </p:custDataLst>
          </p:nvPr>
        </p:nvSpPr>
        <p:spPr bwMode="auto">
          <a:xfrm>
            <a:off x="15293244" y="8218358"/>
            <a:ext cx="3367" cy="47157"/>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4" name="Line 184">
            <a:extLst>
              <a:ext uri="{FF2B5EF4-FFF2-40B4-BE49-F238E27FC236}">
                <a16:creationId xmlns:a16="http://schemas.microsoft.com/office/drawing/2014/main" id="{999CA2A2-373C-4E6B-9402-0B57154FC828}"/>
              </a:ext>
            </a:extLst>
          </p:cNvPr>
          <p:cNvSpPr>
            <a:spLocks noChangeShapeType="1"/>
          </p:cNvSpPr>
          <p:nvPr>
            <p:custDataLst>
              <p:tags r:id="rId111"/>
            </p:custDataLst>
          </p:nvPr>
        </p:nvSpPr>
        <p:spPr bwMode="auto">
          <a:xfrm flipV="1">
            <a:off x="15293244" y="8258778"/>
            <a:ext cx="3367" cy="67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735" name="Freeform 185">
            <a:extLst>
              <a:ext uri="{FF2B5EF4-FFF2-40B4-BE49-F238E27FC236}">
                <a16:creationId xmlns:a16="http://schemas.microsoft.com/office/drawing/2014/main" id="{9650D49F-4A23-4DB6-96F4-655419C9D150}"/>
              </a:ext>
            </a:extLst>
          </p:cNvPr>
          <p:cNvSpPr>
            <a:spLocks/>
          </p:cNvSpPr>
          <p:nvPr>
            <p:custDataLst>
              <p:tags r:id="rId112"/>
            </p:custDataLst>
          </p:nvPr>
        </p:nvSpPr>
        <p:spPr bwMode="auto">
          <a:xfrm>
            <a:off x="15259560" y="8225094"/>
            <a:ext cx="3367" cy="33684"/>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6" name="Freeform 186">
            <a:extLst>
              <a:ext uri="{FF2B5EF4-FFF2-40B4-BE49-F238E27FC236}">
                <a16:creationId xmlns:a16="http://schemas.microsoft.com/office/drawing/2014/main" id="{E93728FF-0838-4691-AF8D-D0EF32961504}"/>
              </a:ext>
            </a:extLst>
          </p:cNvPr>
          <p:cNvSpPr>
            <a:spLocks/>
          </p:cNvSpPr>
          <p:nvPr>
            <p:custDataLst>
              <p:tags r:id="rId113"/>
            </p:custDataLst>
          </p:nvPr>
        </p:nvSpPr>
        <p:spPr bwMode="auto">
          <a:xfrm>
            <a:off x="14666726" y="10323591"/>
            <a:ext cx="205470" cy="185262"/>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7" name="Freeform 187">
            <a:extLst>
              <a:ext uri="{FF2B5EF4-FFF2-40B4-BE49-F238E27FC236}">
                <a16:creationId xmlns:a16="http://schemas.microsoft.com/office/drawing/2014/main" id="{C8C6EA8F-C500-4A07-B56A-11FCC69C7F94}"/>
              </a:ext>
            </a:extLst>
          </p:cNvPr>
          <p:cNvSpPr>
            <a:spLocks/>
          </p:cNvSpPr>
          <p:nvPr>
            <p:custDataLst>
              <p:tags r:id="rId114"/>
            </p:custDataLst>
          </p:nvPr>
        </p:nvSpPr>
        <p:spPr bwMode="auto">
          <a:xfrm>
            <a:off x="14959774" y="8666350"/>
            <a:ext cx="6737" cy="37053"/>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8" name="Freeform 188">
            <a:extLst>
              <a:ext uri="{FF2B5EF4-FFF2-40B4-BE49-F238E27FC236}">
                <a16:creationId xmlns:a16="http://schemas.microsoft.com/office/drawing/2014/main" id="{6EBE4DD6-1732-408C-8B34-A56C8F3DC536}"/>
              </a:ext>
            </a:extLst>
          </p:cNvPr>
          <p:cNvSpPr>
            <a:spLocks/>
          </p:cNvSpPr>
          <p:nvPr>
            <p:custDataLst>
              <p:tags r:id="rId115"/>
            </p:custDataLst>
          </p:nvPr>
        </p:nvSpPr>
        <p:spPr bwMode="auto">
          <a:xfrm>
            <a:off x="14818302" y="8501301"/>
            <a:ext cx="33684" cy="33684"/>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39" name="Freeform 189">
            <a:extLst>
              <a:ext uri="{FF2B5EF4-FFF2-40B4-BE49-F238E27FC236}">
                <a16:creationId xmlns:a16="http://schemas.microsoft.com/office/drawing/2014/main" id="{0451BDF7-BFAB-401F-9569-15D3292DCDAB}"/>
              </a:ext>
            </a:extLst>
          </p:cNvPr>
          <p:cNvSpPr>
            <a:spLocks/>
          </p:cNvSpPr>
          <p:nvPr>
            <p:custDataLst>
              <p:tags r:id="rId116"/>
            </p:custDataLst>
          </p:nvPr>
        </p:nvSpPr>
        <p:spPr bwMode="auto">
          <a:xfrm>
            <a:off x="14851986" y="8316039"/>
            <a:ext cx="6737" cy="20210"/>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0" name="Freeform 190">
            <a:extLst>
              <a:ext uri="{FF2B5EF4-FFF2-40B4-BE49-F238E27FC236}">
                <a16:creationId xmlns:a16="http://schemas.microsoft.com/office/drawing/2014/main" id="{1C005B7C-EEF5-480E-876F-F02A8FEB2116}"/>
              </a:ext>
            </a:extLst>
          </p:cNvPr>
          <p:cNvSpPr>
            <a:spLocks/>
          </p:cNvSpPr>
          <p:nvPr>
            <p:custDataLst>
              <p:tags r:id="rId117"/>
            </p:custDataLst>
          </p:nvPr>
        </p:nvSpPr>
        <p:spPr bwMode="auto">
          <a:xfrm>
            <a:off x="14511781" y="8322776"/>
            <a:ext cx="77472" cy="47157"/>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1" name="Freeform 191">
            <a:extLst>
              <a:ext uri="{FF2B5EF4-FFF2-40B4-BE49-F238E27FC236}">
                <a16:creationId xmlns:a16="http://schemas.microsoft.com/office/drawing/2014/main" id="{F9F2B556-94D2-48ED-8F5E-BB288C0BFDE7}"/>
              </a:ext>
            </a:extLst>
          </p:cNvPr>
          <p:cNvSpPr>
            <a:spLocks/>
          </p:cNvSpPr>
          <p:nvPr>
            <p:custDataLst>
              <p:tags r:id="rId118"/>
            </p:custDataLst>
          </p:nvPr>
        </p:nvSpPr>
        <p:spPr bwMode="auto">
          <a:xfrm>
            <a:off x="15030511" y="9306342"/>
            <a:ext cx="3367" cy="30316"/>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2" name="Freeform 192">
            <a:extLst>
              <a:ext uri="{FF2B5EF4-FFF2-40B4-BE49-F238E27FC236}">
                <a16:creationId xmlns:a16="http://schemas.microsoft.com/office/drawing/2014/main" id="{9044CACD-C582-46DC-A904-0618E597C215}"/>
              </a:ext>
            </a:extLst>
          </p:cNvPr>
          <p:cNvSpPr>
            <a:spLocks/>
          </p:cNvSpPr>
          <p:nvPr>
            <p:custDataLst>
              <p:tags r:id="rId119"/>
            </p:custDataLst>
          </p:nvPr>
        </p:nvSpPr>
        <p:spPr bwMode="auto">
          <a:xfrm>
            <a:off x="13410321" y="8258778"/>
            <a:ext cx="2162497" cy="1926711"/>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3" name="Freeform 193">
            <a:extLst>
              <a:ext uri="{FF2B5EF4-FFF2-40B4-BE49-F238E27FC236}">
                <a16:creationId xmlns:a16="http://schemas.microsoft.com/office/drawing/2014/main" id="{5303D37F-161F-4055-8242-53290B8D885F}"/>
              </a:ext>
            </a:extLst>
          </p:cNvPr>
          <p:cNvSpPr>
            <a:spLocks/>
          </p:cNvSpPr>
          <p:nvPr>
            <p:custDataLst>
              <p:tags r:id="rId120"/>
            </p:custDataLst>
          </p:nvPr>
        </p:nvSpPr>
        <p:spPr bwMode="auto">
          <a:xfrm>
            <a:off x="1711955" y="5429343"/>
            <a:ext cx="1418085" cy="1232825"/>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44" name="Freeform 194">
            <a:extLst>
              <a:ext uri="{FF2B5EF4-FFF2-40B4-BE49-F238E27FC236}">
                <a16:creationId xmlns:a16="http://schemas.microsoft.com/office/drawing/2014/main" id="{21EC94A2-D6B2-48B9-B225-3F8549CEC7D3}"/>
              </a:ext>
            </a:extLst>
          </p:cNvPr>
          <p:cNvSpPr>
            <a:spLocks/>
          </p:cNvSpPr>
          <p:nvPr>
            <p:custDataLst>
              <p:tags r:id="rId121"/>
            </p:custDataLst>
          </p:nvPr>
        </p:nvSpPr>
        <p:spPr bwMode="auto">
          <a:xfrm>
            <a:off x="4416759" y="8908873"/>
            <a:ext cx="447995" cy="562520"/>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45" name="Freeform 195">
            <a:extLst>
              <a:ext uri="{FF2B5EF4-FFF2-40B4-BE49-F238E27FC236}">
                <a16:creationId xmlns:a16="http://schemas.microsoft.com/office/drawing/2014/main" id="{CC97F20A-0C06-42F0-9C1B-9FFD686FE83F}"/>
              </a:ext>
            </a:extLst>
          </p:cNvPr>
          <p:cNvSpPr>
            <a:spLocks/>
          </p:cNvSpPr>
          <p:nvPr>
            <p:custDataLst>
              <p:tags r:id="rId122"/>
            </p:custDataLst>
          </p:nvPr>
        </p:nvSpPr>
        <p:spPr bwMode="auto">
          <a:xfrm>
            <a:off x="4777177" y="7221318"/>
            <a:ext cx="154945" cy="232417"/>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46" name="Freeform 196">
            <a:extLst>
              <a:ext uri="{FF2B5EF4-FFF2-40B4-BE49-F238E27FC236}">
                <a16:creationId xmlns:a16="http://schemas.microsoft.com/office/drawing/2014/main" id="{764ED749-B463-486A-B27D-6A75FD7CB0DE}"/>
              </a:ext>
            </a:extLst>
          </p:cNvPr>
          <p:cNvSpPr>
            <a:spLocks/>
          </p:cNvSpPr>
          <p:nvPr>
            <p:custDataLst>
              <p:tags r:id="rId123"/>
            </p:custDataLst>
          </p:nvPr>
        </p:nvSpPr>
        <p:spPr bwMode="auto">
          <a:xfrm>
            <a:off x="3746454" y="6284910"/>
            <a:ext cx="148209" cy="12462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7" name="Freeform 197">
            <a:extLst>
              <a:ext uri="{FF2B5EF4-FFF2-40B4-BE49-F238E27FC236}">
                <a16:creationId xmlns:a16="http://schemas.microsoft.com/office/drawing/2014/main" id="{06449D04-9205-4F1F-8815-8A8987F4696A}"/>
              </a:ext>
            </a:extLst>
          </p:cNvPr>
          <p:cNvSpPr>
            <a:spLocks/>
          </p:cNvSpPr>
          <p:nvPr>
            <p:custDataLst>
              <p:tags r:id="rId124"/>
            </p:custDataLst>
          </p:nvPr>
        </p:nvSpPr>
        <p:spPr bwMode="auto">
          <a:xfrm>
            <a:off x="4524547" y="11280209"/>
            <a:ext cx="50527" cy="121262"/>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8" name="Freeform 198">
            <a:extLst>
              <a:ext uri="{FF2B5EF4-FFF2-40B4-BE49-F238E27FC236}">
                <a16:creationId xmlns:a16="http://schemas.microsoft.com/office/drawing/2014/main" id="{1B6312E0-11BE-4AC9-A973-85AE17B5D1C1}"/>
              </a:ext>
            </a:extLst>
          </p:cNvPr>
          <p:cNvSpPr>
            <a:spLocks/>
          </p:cNvSpPr>
          <p:nvPr>
            <p:custDataLst>
              <p:tags r:id="rId125"/>
            </p:custDataLst>
          </p:nvPr>
        </p:nvSpPr>
        <p:spPr bwMode="auto">
          <a:xfrm>
            <a:off x="4450443" y="11236422"/>
            <a:ext cx="74104" cy="124629"/>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49" name="Freeform 199">
            <a:extLst>
              <a:ext uri="{FF2B5EF4-FFF2-40B4-BE49-F238E27FC236}">
                <a16:creationId xmlns:a16="http://schemas.microsoft.com/office/drawing/2014/main" id="{0222A995-49B7-424E-BB40-7591686B7C2D}"/>
              </a:ext>
            </a:extLst>
          </p:cNvPr>
          <p:cNvSpPr>
            <a:spLocks/>
          </p:cNvSpPr>
          <p:nvPr>
            <p:custDataLst>
              <p:tags r:id="rId126"/>
            </p:custDataLst>
          </p:nvPr>
        </p:nvSpPr>
        <p:spPr bwMode="auto">
          <a:xfrm>
            <a:off x="4450443" y="11192632"/>
            <a:ext cx="47157" cy="127998"/>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0" name="Freeform 200">
            <a:extLst>
              <a:ext uri="{FF2B5EF4-FFF2-40B4-BE49-F238E27FC236}">
                <a16:creationId xmlns:a16="http://schemas.microsoft.com/office/drawing/2014/main" id="{3879B2E7-82F7-45A9-AEE6-543285667612}"/>
              </a:ext>
            </a:extLst>
          </p:cNvPr>
          <p:cNvSpPr>
            <a:spLocks/>
          </p:cNvSpPr>
          <p:nvPr>
            <p:custDataLst>
              <p:tags r:id="rId127"/>
            </p:custDataLst>
          </p:nvPr>
        </p:nvSpPr>
        <p:spPr bwMode="auto">
          <a:xfrm>
            <a:off x="4386445" y="11179158"/>
            <a:ext cx="53894" cy="127998"/>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1" name="Freeform 201">
            <a:extLst>
              <a:ext uri="{FF2B5EF4-FFF2-40B4-BE49-F238E27FC236}">
                <a16:creationId xmlns:a16="http://schemas.microsoft.com/office/drawing/2014/main" id="{3C02E52C-4E94-4D0C-AC27-062FC1845A06}"/>
              </a:ext>
            </a:extLst>
          </p:cNvPr>
          <p:cNvSpPr>
            <a:spLocks/>
          </p:cNvSpPr>
          <p:nvPr>
            <p:custDataLst>
              <p:tags r:id="rId128"/>
            </p:custDataLst>
          </p:nvPr>
        </p:nvSpPr>
        <p:spPr bwMode="auto">
          <a:xfrm>
            <a:off x="4332551" y="11158948"/>
            <a:ext cx="60631" cy="12463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2" name="Freeform 202">
            <a:extLst>
              <a:ext uri="{FF2B5EF4-FFF2-40B4-BE49-F238E27FC236}">
                <a16:creationId xmlns:a16="http://schemas.microsoft.com/office/drawing/2014/main" id="{99AA97EC-1D96-4B8F-A26B-ABDA4EEC8485}"/>
              </a:ext>
            </a:extLst>
          </p:cNvPr>
          <p:cNvSpPr>
            <a:spLocks/>
          </p:cNvSpPr>
          <p:nvPr>
            <p:custDataLst>
              <p:tags r:id="rId129"/>
            </p:custDataLst>
          </p:nvPr>
        </p:nvSpPr>
        <p:spPr bwMode="auto">
          <a:xfrm>
            <a:off x="4282024" y="11132001"/>
            <a:ext cx="70737" cy="121262"/>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3" name="Freeform 203">
            <a:extLst>
              <a:ext uri="{FF2B5EF4-FFF2-40B4-BE49-F238E27FC236}">
                <a16:creationId xmlns:a16="http://schemas.microsoft.com/office/drawing/2014/main" id="{1B35C93F-7195-4346-9200-647BE02B637C}"/>
              </a:ext>
            </a:extLst>
          </p:cNvPr>
          <p:cNvSpPr>
            <a:spLocks/>
          </p:cNvSpPr>
          <p:nvPr>
            <p:custDataLst>
              <p:tags r:id="rId130"/>
            </p:custDataLst>
          </p:nvPr>
        </p:nvSpPr>
        <p:spPr bwMode="auto">
          <a:xfrm>
            <a:off x="4268551" y="11091580"/>
            <a:ext cx="64000" cy="121262"/>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4" name="Freeform 204">
            <a:extLst>
              <a:ext uri="{FF2B5EF4-FFF2-40B4-BE49-F238E27FC236}">
                <a16:creationId xmlns:a16="http://schemas.microsoft.com/office/drawing/2014/main" id="{13F77F7E-2153-46CB-92B8-2ADE72E9BCBB}"/>
              </a:ext>
            </a:extLst>
          </p:cNvPr>
          <p:cNvSpPr>
            <a:spLocks/>
          </p:cNvSpPr>
          <p:nvPr>
            <p:custDataLst>
              <p:tags r:id="rId131"/>
            </p:custDataLst>
          </p:nvPr>
        </p:nvSpPr>
        <p:spPr bwMode="auto">
          <a:xfrm>
            <a:off x="4056344" y="10434748"/>
            <a:ext cx="53894" cy="127998"/>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5" name="Freeform 205">
            <a:extLst>
              <a:ext uri="{FF2B5EF4-FFF2-40B4-BE49-F238E27FC236}">
                <a16:creationId xmlns:a16="http://schemas.microsoft.com/office/drawing/2014/main" id="{80103CC0-23C8-43C9-B4F7-BCDDB26F1D47}"/>
              </a:ext>
            </a:extLst>
          </p:cNvPr>
          <p:cNvSpPr>
            <a:spLocks/>
          </p:cNvSpPr>
          <p:nvPr>
            <p:custDataLst>
              <p:tags r:id="rId132"/>
            </p:custDataLst>
          </p:nvPr>
        </p:nvSpPr>
        <p:spPr bwMode="auto">
          <a:xfrm>
            <a:off x="4120342" y="10636851"/>
            <a:ext cx="37053" cy="114525"/>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6" name="Freeform 206">
            <a:extLst>
              <a:ext uri="{FF2B5EF4-FFF2-40B4-BE49-F238E27FC236}">
                <a16:creationId xmlns:a16="http://schemas.microsoft.com/office/drawing/2014/main" id="{860D8292-C6CE-4BF9-BC9A-3DA763C9FD96}"/>
              </a:ext>
            </a:extLst>
          </p:cNvPr>
          <p:cNvSpPr>
            <a:spLocks/>
          </p:cNvSpPr>
          <p:nvPr>
            <p:custDataLst>
              <p:tags r:id="rId133"/>
            </p:custDataLst>
          </p:nvPr>
        </p:nvSpPr>
        <p:spPr bwMode="auto">
          <a:xfrm>
            <a:off x="4130449" y="10684008"/>
            <a:ext cx="16841" cy="12462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7" name="Freeform 207">
            <a:extLst>
              <a:ext uri="{FF2B5EF4-FFF2-40B4-BE49-F238E27FC236}">
                <a16:creationId xmlns:a16="http://schemas.microsoft.com/office/drawing/2014/main" id="{CBFCD2CA-4884-4CDF-81D1-A769CA0A2634}"/>
              </a:ext>
            </a:extLst>
          </p:cNvPr>
          <p:cNvSpPr>
            <a:spLocks/>
          </p:cNvSpPr>
          <p:nvPr>
            <p:custDataLst>
              <p:tags r:id="rId134"/>
            </p:custDataLst>
          </p:nvPr>
        </p:nvSpPr>
        <p:spPr bwMode="auto">
          <a:xfrm>
            <a:off x="4160763" y="10815374"/>
            <a:ext cx="37053" cy="127998"/>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8" name="Freeform 208">
            <a:extLst>
              <a:ext uri="{FF2B5EF4-FFF2-40B4-BE49-F238E27FC236}">
                <a16:creationId xmlns:a16="http://schemas.microsoft.com/office/drawing/2014/main" id="{E9369BD8-7A89-4C4D-B752-CD186E534CCF}"/>
              </a:ext>
            </a:extLst>
          </p:cNvPr>
          <p:cNvSpPr>
            <a:spLocks/>
          </p:cNvSpPr>
          <p:nvPr>
            <p:custDataLst>
              <p:tags r:id="rId135"/>
            </p:custDataLst>
          </p:nvPr>
        </p:nvSpPr>
        <p:spPr bwMode="auto">
          <a:xfrm>
            <a:off x="4133816" y="10842321"/>
            <a:ext cx="57263" cy="12463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59" name="Freeform 209">
            <a:extLst>
              <a:ext uri="{FF2B5EF4-FFF2-40B4-BE49-F238E27FC236}">
                <a16:creationId xmlns:a16="http://schemas.microsoft.com/office/drawing/2014/main" id="{E9885350-8236-45D5-A4CE-7719C3B0111A}"/>
              </a:ext>
            </a:extLst>
          </p:cNvPr>
          <p:cNvSpPr>
            <a:spLocks/>
          </p:cNvSpPr>
          <p:nvPr>
            <p:custDataLst>
              <p:tags r:id="rId136"/>
            </p:custDataLst>
          </p:nvPr>
        </p:nvSpPr>
        <p:spPr bwMode="auto">
          <a:xfrm>
            <a:off x="4197816" y="10913058"/>
            <a:ext cx="23578" cy="12462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0" name="Freeform 210">
            <a:extLst>
              <a:ext uri="{FF2B5EF4-FFF2-40B4-BE49-F238E27FC236}">
                <a16:creationId xmlns:a16="http://schemas.microsoft.com/office/drawing/2014/main" id="{EC05ECC8-5103-48C4-BBC9-C9D3C507D2F6}"/>
              </a:ext>
            </a:extLst>
          </p:cNvPr>
          <p:cNvSpPr>
            <a:spLocks/>
          </p:cNvSpPr>
          <p:nvPr>
            <p:custDataLst>
              <p:tags r:id="rId137"/>
            </p:custDataLst>
          </p:nvPr>
        </p:nvSpPr>
        <p:spPr bwMode="auto">
          <a:xfrm>
            <a:off x="4191079" y="10983792"/>
            <a:ext cx="43788" cy="11789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1" name="Freeform 211">
            <a:extLst>
              <a:ext uri="{FF2B5EF4-FFF2-40B4-BE49-F238E27FC236}">
                <a16:creationId xmlns:a16="http://schemas.microsoft.com/office/drawing/2014/main" id="{B2FC85E1-5D2C-4C40-AB31-C6C78CD13146}"/>
              </a:ext>
            </a:extLst>
          </p:cNvPr>
          <p:cNvSpPr>
            <a:spLocks/>
          </p:cNvSpPr>
          <p:nvPr>
            <p:custDataLst>
              <p:tags r:id="rId138"/>
            </p:custDataLst>
          </p:nvPr>
        </p:nvSpPr>
        <p:spPr bwMode="auto">
          <a:xfrm>
            <a:off x="4241604" y="11014109"/>
            <a:ext cx="37053" cy="121262"/>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2" name="Freeform 212">
            <a:extLst>
              <a:ext uri="{FF2B5EF4-FFF2-40B4-BE49-F238E27FC236}">
                <a16:creationId xmlns:a16="http://schemas.microsoft.com/office/drawing/2014/main" id="{8C9E4B1B-88DB-48A7-9B38-6D866981198E}"/>
              </a:ext>
            </a:extLst>
          </p:cNvPr>
          <p:cNvSpPr>
            <a:spLocks/>
          </p:cNvSpPr>
          <p:nvPr>
            <p:custDataLst>
              <p:tags r:id="rId139"/>
            </p:custDataLst>
          </p:nvPr>
        </p:nvSpPr>
        <p:spPr bwMode="auto">
          <a:xfrm>
            <a:off x="4244973" y="11074740"/>
            <a:ext cx="13474" cy="121262"/>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3" name="Freeform 213">
            <a:extLst>
              <a:ext uri="{FF2B5EF4-FFF2-40B4-BE49-F238E27FC236}">
                <a16:creationId xmlns:a16="http://schemas.microsoft.com/office/drawing/2014/main" id="{2CE4F6D1-3E5F-48E2-BB48-B26D2F68AC56}"/>
              </a:ext>
            </a:extLst>
          </p:cNvPr>
          <p:cNvSpPr>
            <a:spLocks/>
          </p:cNvSpPr>
          <p:nvPr>
            <p:custDataLst>
              <p:tags r:id="rId140"/>
            </p:custDataLst>
          </p:nvPr>
        </p:nvSpPr>
        <p:spPr bwMode="auto">
          <a:xfrm>
            <a:off x="4403286" y="11222948"/>
            <a:ext cx="74104" cy="121262"/>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4" name="Freeform 214">
            <a:extLst>
              <a:ext uri="{FF2B5EF4-FFF2-40B4-BE49-F238E27FC236}">
                <a16:creationId xmlns:a16="http://schemas.microsoft.com/office/drawing/2014/main" id="{35F66F56-316D-47E1-947D-1CE7B291221A}"/>
              </a:ext>
            </a:extLst>
          </p:cNvPr>
          <p:cNvSpPr>
            <a:spLocks/>
          </p:cNvSpPr>
          <p:nvPr>
            <p:custDataLst>
              <p:tags r:id="rId141"/>
            </p:custDataLst>
          </p:nvPr>
        </p:nvSpPr>
        <p:spPr bwMode="auto">
          <a:xfrm>
            <a:off x="4484127" y="11098317"/>
            <a:ext cx="262733" cy="212209"/>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5" name="Freeform 215">
            <a:extLst>
              <a:ext uri="{FF2B5EF4-FFF2-40B4-BE49-F238E27FC236}">
                <a16:creationId xmlns:a16="http://schemas.microsoft.com/office/drawing/2014/main" id="{73681E93-9171-40E6-BA94-0DE3FBDCB311}"/>
              </a:ext>
            </a:extLst>
          </p:cNvPr>
          <p:cNvSpPr>
            <a:spLocks/>
          </p:cNvSpPr>
          <p:nvPr>
            <p:custDataLst>
              <p:tags r:id="rId142"/>
            </p:custDataLst>
          </p:nvPr>
        </p:nvSpPr>
        <p:spPr bwMode="auto">
          <a:xfrm>
            <a:off x="3534245" y="6359014"/>
            <a:ext cx="111157" cy="12462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6" name="Freeform 216">
            <a:extLst>
              <a:ext uri="{FF2B5EF4-FFF2-40B4-BE49-F238E27FC236}">
                <a16:creationId xmlns:a16="http://schemas.microsoft.com/office/drawing/2014/main" id="{C8215952-DB37-4F8F-8E45-D5FD8F204D68}"/>
              </a:ext>
            </a:extLst>
          </p:cNvPr>
          <p:cNvSpPr>
            <a:spLocks/>
          </p:cNvSpPr>
          <p:nvPr>
            <p:custDataLst>
              <p:tags r:id="rId143"/>
            </p:custDataLst>
          </p:nvPr>
        </p:nvSpPr>
        <p:spPr bwMode="auto">
          <a:xfrm>
            <a:off x="3231091" y="6065965"/>
            <a:ext cx="532203" cy="232419"/>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7" name="Freeform 217">
            <a:extLst>
              <a:ext uri="{FF2B5EF4-FFF2-40B4-BE49-F238E27FC236}">
                <a16:creationId xmlns:a16="http://schemas.microsoft.com/office/drawing/2014/main" id="{F8BA40A5-DFFE-4A2F-93B6-68270600E681}"/>
              </a:ext>
            </a:extLst>
          </p:cNvPr>
          <p:cNvSpPr>
            <a:spLocks/>
          </p:cNvSpPr>
          <p:nvPr>
            <p:custDataLst>
              <p:tags r:id="rId144"/>
            </p:custDataLst>
          </p:nvPr>
        </p:nvSpPr>
        <p:spPr bwMode="auto">
          <a:xfrm>
            <a:off x="3877819" y="6284910"/>
            <a:ext cx="188629" cy="148209"/>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68" name="Freeform 218">
            <a:extLst>
              <a:ext uri="{FF2B5EF4-FFF2-40B4-BE49-F238E27FC236}">
                <a16:creationId xmlns:a16="http://schemas.microsoft.com/office/drawing/2014/main" id="{3B5AE302-83E9-47D5-B34C-6D4499E995B0}"/>
              </a:ext>
            </a:extLst>
          </p:cNvPr>
          <p:cNvSpPr>
            <a:spLocks/>
          </p:cNvSpPr>
          <p:nvPr>
            <p:custDataLst>
              <p:tags r:id="rId145"/>
            </p:custDataLst>
          </p:nvPr>
        </p:nvSpPr>
        <p:spPr bwMode="auto">
          <a:xfrm>
            <a:off x="2961621" y="6412908"/>
            <a:ext cx="70737" cy="178523"/>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69" name="Freeform 219">
            <a:extLst>
              <a:ext uri="{FF2B5EF4-FFF2-40B4-BE49-F238E27FC236}">
                <a16:creationId xmlns:a16="http://schemas.microsoft.com/office/drawing/2014/main" id="{D9BA9788-99EC-4AA6-B1CF-F53C24B6BF7D}"/>
              </a:ext>
            </a:extLst>
          </p:cNvPr>
          <p:cNvSpPr>
            <a:spLocks/>
          </p:cNvSpPr>
          <p:nvPr>
            <p:custDataLst>
              <p:tags r:id="rId146"/>
            </p:custDataLst>
          </p:nvPr>
        </p:nvSpPr>
        <p:spPr bwMode="auto">
          <a:xfrm>
            <a:off x="2793202" y="6412908"/>
            <a:ext cx="198735" cy="309891"/>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0" name="Freeform 220">
            <a:extLst>
              <a:ext uri="{FF2B5EF4-FFF2-40B4-BE49-F238E27FC236}">
                <a16:creationId xmlns:a16="http://schemas.microsoft.com/office/drawing/2014/main" id="{BFBC2DA0-DD1C-477D-94D8-2B59C1D7327B}"/>
              </a:ext>
            </a:extLst>
          </p:cNvPr>
          <p:cNvSpPr>
            <a:spLocks/>
          </p:cNvSpPr>
          <p:nvPr>
            <p:custDataLst>
              <p:tags r:id="rId147"/>
            </p:custDataLst>
          </p:nvPr>
        </p:nvSpPr>
        <p:spPr bwMode="auto">
          <a:xfrm>
            <a:off x="2894254" y="6648695"/>
            <a:ext cx="151578" cy="121262"/>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1" name="Freeform 221">
            <a:extLst>
              <a:ext uri="{FF2B5EF4-FFF2-40B4-BE49-F238E27FC236}">
                <a16:creationId xmlns:a16="http://schemas.microsoft.com/office/drawing/2014/main" id="{B9C965EE-D390-4B69-A0BC-A650BF68E65E}"/>
              </a:ext>
            </a:extLst>
          </p:cNvPr>
          <p:cNvSpPr>
            <a:spLocks/>
          </p:cNvSpPr>
          <p:nvPr>
            <p:custDataLst>
              <p:tags r:id="rId148"/>
            </p:custDataLst>
          </p:nvPr>
        </p:nvSpPr>
        <p:spPr bwMode="auto">
          <a:xfrm>
            <a:off x="2961621" y="6567854"/>
            <a:ext cx="303154" cy="185260"/>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2" name="Freeform 222">
            <a:extLst>
              <a:ext uri="{FF2B5EF4-FFF2-40B4-BE49-F238E27FC236}">
                <a16:creationId xmlns:a16="http://schemas.microsoft.com/office/drawing/2014/main" id="{198C9351-25FB-4E84-AD52-C45304CEDA0A}"/>
              </a:ext>
            </a:extLst>
          </p:cNvPr>
          <p:cNvSpPr>
            <a:spLocks/>
          </p:cNvSpPr>
          <p:nvPr>
            <p:custDataLst>
              <p:tags r:id="rId149"/>
            </p:custDataLst>
          </p:nvPr>
        </p:nvSpPr>
        <p:spPr bwMode="auto">
          <a:xfrm>
            <a:off x="2998674" y="6631852"/>
            <a:ext cx="266101" cy="259366"/>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3" name="Freeform 223">
            <a:extLst>
              <a:ext uri="{FF2B5EF4-FFF2-40B4-BE49-F238E27FC236}">
                <a16:creationId xmlns:a16="http://schemas.microsoft.com/office/drawing/2014/main" id="{836CF230-56B2-4846-A421-CA12FFC69D0F}"/>
              </a:ext>
            </a:extLst>
          </p:cNvPr>
          <p:cNvSpPr>
            <a:spLocks/>
          </p:cNvSpPr>
          <p:nvPr>
            <p:custDataLst>
              <p:tags r:id="rId150"/>
            </p:custDataLst>
          </p:nvPr>
        </p:nvSpPr>
        <p:spPr bwMode="auto">
          <a:xfrm>
            <a:off x="3106462" y="6871007"/>
            <a:ext cx="178523" cy="212207"/>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4" name="Freeform 224">
            <a:extLst>
              <a:ext uri="{FF2B5EF4-FFF2-40B4-BE49-F238E27FC236}">
                <a16:creationId xmlns:a16="http://schemas.microsoft.com/office/drawing/2014/main" id="{41417808-482A-4EBC-A244-556DCCD6D2BF}"/>
              </a:ext>
            </a:extLst>
          </p:cNvPr>
          <p:cNvSpPr>
            <a:spLocks/>
          </p:cNvSpPr>
          <p:nvPr>
            <p:custDataLst>
              <p:tags r:id="rId151"/>
            </p:custDataLst>
          </p:nvPr>
        </p:nvSpPr>
        <p:spPr bwMode="auto">
          <a:xfrm>
            <a:off x="3278249" y="6985532"/>
            <a:ext cx="303154" cy="168419"/>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5" name="Freeform 225">
            <a:extLst>
              <a:ext uri="{FF2B5EF4-FFF2-40B4-BE49-F238E27FC236}">
                <a16:creationId xmlns:a16="http://schemas.microsoft.com/office/drawing/2014/main" id="{9D3068A1-9929-45F6-8E03-58535241D559}"/>
              </a:ext>
            </a:extLst>
          </p:cNvPr>
          <p:cNvSpPr>
            <a:spLocks/>
          </p:cNvSpPr>
          <p:nvPr>
            <p:custDataLst>
              <p:tags r:id="rId152"/>
            </p:custDataLst>
          </p:nvPr>
        </p:nvSpPr>
        <p:spPr bwMode="auto">
          <a:xfrm>
            <a:off x="4723283" y="9646549"/>
            <a:ext cx="282944" cy="330101"/>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6" name="Freeform 226">
            <a:extLst>
              <a:ext uri="{FF2B5EF4-FFF2-40B4-BE49-F238E27FC236}">
                <a16:creationId xmlns:a16="http://schemas.microsoft.com/office/drawing/2014/main" id="{D665133D-CE3E-43CB-8EA9-506DEEBCC35E}"/>
              </a:ext>
            </a:extLst>
          </p:cNvPr>
          <p:cNvSpPr>
            <a:spLocks/>
          </p:cNvSpPr>
          <p:nvPr>
            <p:custDataLst>
              <p:tags r:id="rId153"/>
            </p:custDataLst>
          </p:nvPr>
        </p:nvSpPr>
        <p:spPr bwMode="auto">
          <a:xfrm>
            <a:off x="8004080" y="2468540"/>
            <a:ext cx="501887" cy="195366"/>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7" name="Freeform 227">
            <a:extLst>
              <a:ext uri="{FF2B5EF4-FFF2-40B4-BE49-F238E27FC236}">
                <a16:creationId xmlns:a16="http://schemas.microsoft.com/office/drawing/2014/main" id="{02975693-3138-42D9-8095-50593F9F9979}"/>
              </a:ext>
            </a:extLst>
          </p:cNvPr>
          <p:cNvSpPr>
            <a:spLocks/>
          </p:cNvSpPr>
          <p:nvPr>
            <p:custDataLst>
              <p:tags r:id="rId154"/>
            </p:custDataLst>
          </p:nvPr>
        </p:nvSpPr>
        <p:spPr bwMode="auto">
          <a:xfrm>
            <a:off x="7849135" y="2956955"/>
            <a:ext cx="953249" cy="767990"/>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78" name="Freeform 228">
            <a:extLst>
              <a:ext uri="{FF2B5EF4-FFF2-40B4-BE49-F238E27FC236}">
                <a16:creationId xmlns:a16="http://schemas.microsoft.com/office/drawing/2014/main" id="{1AA99702-4849-48A2-8A2B-DDF5D4EB9149}"/>
              </a:ext>
            </a:extLst>
          </p:cNvPr>
          <p:cNvSpPr>
            <a:spLocks/>
          </p:cNvSpPr>
          <p:nvPr>
            <p:custDataLst>
              <p:tags r:id="rId155"/>
            </p:custDataLst>
          </p:nvPr>
        </p:nvSpPr>
        <p:spPr bwMode="auto">
          <a:xfrm>
            <a:off x="8569967" y="4742194"/>
            <a:ext cx="104419" cy="191996"/>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79" name="Freeform 229">
            <a:extLst>
              <a:ext uri="{FF2B5EF4-FFF2-40B4-BE49-F238E27FC236}">
                <a16:creationId xmlns:a16="http://schemas.microsoft.com/office/drawing/2014/main" id="{236B23E9-3777-4E9F-A78F-380A9EF3DFAC}"/>
              </a:ext>
            </a:extLst>
          </p:cNvPr>
          <p:cNvSpPr>
            <a:spLocks/>
          </p:cNvSpPr>
          <p:nvPr>
            <p:custDataLst>
              <p:tags r:id="rId156"/>
            </p:custDataLst>
          </p:nvPr>
        </p:nvSpPr>
        <p:spPr bwMode="auto">
          <a:xfrm>
            <a:off x="7950186" y="4401987"/>
            <a:ext cx="178523" cy="124631"/>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0" name="Freeform 230">
            <a:extLst>
              <a:ext uri="{FF2B5EF4-FFF2-40B4-BE49-F238E27FC236}">
                <a16:creationId xmlns:a16="http://schemas.microsoft.com/office/drawing/2014/main" id="{EA133D1D-2432-4E8B-A625-342781753C3D}"/>
              </a:ext>
            </a:extLst>
          </p:cNvPr>
          <p:cNvSpPr>
            <a:spLocks/>
          </p:cNvSpPr>
          <p:nvPr>
            <p:custDataLst>
              <p:tags r:id="rId157"/>
            </p:custDataLst>
          </p:nvPr>
        </p:nvSpPr>
        <p:spPr bwMode="auto">
          <a:xfrm>
            <a:off x="7818818" y="4017993"/>
            <a:ext cx="178525" cy="154945"/>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1" name="Freeform 231">
            <a:extLst>
              <a:ext uri="{FF2B5EF4-FFF2-40B4-BE49-F238E27FC236}">
                <a16:creationId xmlns:a16="http://schemas.microsoft.com/office/drawing/2014/main" id="{92A1E800-32E8-47EE-8AE3-953C0526ECFE}"/>
              </a:ext>
            </a:extLst>
          </p:cNvPr>
          <p:cNvSpPr>
            <a:spLocks/>
          </p:cNvSpPr>
          <p:nvPr>
            <p:custDataLst>
              <p:tags r:id="rId158"/>
            </p:custDataLst>
          </p:nvPr>
        </p:nvSpPr>
        <p:spPr bwMode="auto">
          <a:xfrm>
            <a:off x="7778398" y="4152728"/>
            <a:ext cx="178525" cy="121262"/>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2" name="Freeform 232">
            <a:extLst>
              <a:ext uri="{FF2B5EF4-FFF2-40B4-BE49-F238E27FC236}">
                <a16:creationId xmlns:a16="http://schemas.microsoft.com/office/drawing/2014/main" id="{F94FF1C8-748A-4F13-BB39-ECBAAA142B7E}"/>
              </a:ext>
            </a:extLst>
          </p:cNvPr>
          <p:cNvSpPr>
            <a:spLocks/>
          </p:cNvSpPr>
          <p:nvPr>
            <p:custDataLst>
              <p:tags r:id="rId159"/>
            </p:custDataLst>
          </p:nvPr>
        </p:nvSpPr>
        <p:spPr bwMode="auto">
          <a:xfrm>
            <a:off x="9391851" y="5328292"/>
            <a:ext cx="70735" cy="279574"/>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3" name="Freeform 233">
            <a:extLst>
              <a:ext uri="{FF2B5EF4-FFF2-40B4-BE49-F238E27FC236}">
                <a16:creationId xmlns:a16="http://schemas.microsoft.com/office/drawing/2014/main" id="{27781362-ED47-4DD2-8ED8-87951B20594F}"/>
              </a:ext>
            </a:extLst>
          </p:cNvPr>
          <p:cNvSpPr>
            <a:spLocks/>
          </p:cNvSpPr>
          <p:nvPr>
            <p:custDataLst>
              <p:tags r:id="rId160"/>
            </p:custDataLst>
          </p:nvPr>
        </p:nvSpPr>
        <p:spPr bwMode="auto">
          <a:xfrm>
            <a:off x="9284063" y="5439447"/>
            <a:ext cx="148209" cy="276207"/>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4" name="Freeform 234">
            <a:extLst>
              <a:ext uri="{FF2B5EF4-FFF2-40B4-BE49-F238E27FC236}">
                <a16:creationId xmlns:a16="http://schemas.microsoft.com/office/drawing/2014/main" id="{5F17BFF6-0601-4F20-B7F6-E5FE932C6A5B}"/>
              </a:ext>
            </a:extLst>
          </p:cNvPr>
          <p:cNvSpPr>
            <a:spLocks/>
          </p:cNvSpPr>
          <p:nvPr>
            <p:custDataLst>
              <p:tags r:id="rId161"/>
            </p:custDataLst>
          </p:nvPr>
        </p:nvSpPr>
        <p:spPr bwMode="auto">
          <a:xfrm>
            <a:off x="7165354" y="3856311"/>
            <a:ext cx="205472" cy="306523"/>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85" name="Freeform 235">
            <a:extLst>
              <a:ext uri="{FF2B5EF4-FFF2-40B4-BE49-F238E27FC236}">
                <a16:creationId xmlns:a16="http://schemas.microsoft.com/office/drawing/2014/main" id="{954303AE-2333-49AA-8B7E-C8188807359C}"/>
              </a:ext>
            </a:extLst>
          </p:cNvPr>
          <p:cNvSpPr>
            <a:spLocks/>
          </p:cNvSpPr>
          <p:nvPr>
            <p:custDataLst>
              <p:tags r:id="rId162"/>
            </p:custDataLst>
          </p:nvPr>
        </p:nvSpPr>
        <p:spPr bwMode="auto">
          <a:xfrm>
            <a:off x="6767885" y="5789758"/>
            <a:ext cx="650097" cy="828620"/>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6" name="Freeform 236">
            <a:extLst>
              <a:ext uri="{FF2B5EF4-FFF2-40B4-BE49-F238E27FC236}">
                <a16:creationId xmlns:a16="http://schemas.microsoft.com/office/drawing/2014/main" id="{BFD616F2-0228-45CB-826D-F78B49288870}"/>
              </a:ext>
            </a:extLst>
          </p:cNvPr>
          <p:cNvSpPr>
            <a:spLocks/>
          </p:cNvSpPr>
          <p:nvPr>
            <p:custDataLst>
              <p:tags r:id="rId163"/>
            </p:custDataLst>
          </p:nvPr>
        </p:nvSpPr>
        <p:spPr bwMode="auto">
          <a:xfrm>
            <a:off x="7013778" y="5917756"/>
            <a:ext cx="879145" cy="993672"/>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7" name="Freeform 237">
            <a:extLst>
              <a:ext uri="{FF2B5EF4-FFF2-40B4-BE49-F238E27FC236}">
                <a16:creationId xmlns:a16="http://schemas.microsoft.com/office/drawing/2014/main" id="{787E5AC2-9876-400B-A761-9DDBB5A0CEF3}"/>
              </a:ext>
            </a:extLst>
          </p:cNvPr>
          <p:cNvSpPr>
            <a:spLocks/>
          </p:cNvSpPr>
          <p:nvPr>
            <p:custDataLst>
              <p:tags r:id="rId164"/>
            </p:custDataLst>
          </p:nvPr>
        </p:nvSpPr>
        <p:spPr bwMode="auto">
          <a:xfrm>
            <a:off x="7222617" y="5082399"/>
            <a:ext cx="1047564" cy="1229458"/>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8" name="Freeform 238">
            <a:extLst>
              <a:ext uri="{FF2B5EF4-FFF2-40B4-BE49-F238E27FC236}">
                <a16:creationId xmlns:a16="http://schemas.microsoft.com/office/drawing/2014/main" id="{8BF21E09-E01D-4C09-A0D3-56F537E39FE4}"/>
              </a:ext>
            </a:extLst>
          </p:cNvPr>
          <p:cNvSpPr>
            <a:spLocks/>
          </p:cNvSpPr>
          <p:nvPr>
            <p:custDataLst>
              <p:tags r:id="rId165"/>
            </p:custDataLst>
          </p:nvPr>
        </p:nvSpPr>
        <p:spPr bwMode="auto">
          <a:xfrm>
            <a:off x="8148919" y="5368712"/>
            <a:ext cx="815147" cy="926302"/>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89" name="Freeform 239">
            <a:extLst>
              <a:ext uri="{FF2B5EF4-FFF2-40B4-BE49-F238E27FC236}">
                <a16:creationId xmlns:a16="http://schemas.microsoft.com/office/drawing/2014/main" id="{377695B5-5191-4138-8849-4508591BB72A}"/>
              </a:ext>
            </a:extLst>
          </p:cNvPr>
          <p:cNvSpPr>
            <a:spLocks/>
          </p:cNvSpPr>
          <p:nvPr>
            <p:custDataLst>
              <p:tags r:id="rId166"/>
            </p:custDataLst>
          </p:nvPr>
        </p:nvSpPr>
        <p:spPr bwMode="auto">
          <a:xfrm>
            <a:off x="8047868" y="5082399"/>
            <a:ext cx="198735" cy="501889"/>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0" name="Freeform 240">
            <a:extLst>
              <a:ext uri="{FF2B5EF4-FFF2-40B4-BE49-F238E27FC236}">
                <a16:creationId xmlns:a16="http://schemas.microsoft.com/office/drawing/2014/main" id="{34B1465D-BAB9-41E1-80C1-1E73B70931DD}"/>
              </a:ext>
            </a:extLst>
          </p:cNvPr>
          <p:cNvSpPr>
            <a:spLocks/>
          </p:cNvSpPr>
          <p:nvPr>
            <p:custDataLst>
              <p:tags r:id="rId167"/>
            </p:custDataLst>
          </p:nvPr>
        </p:nvSpPr>
        <p:spPr bwMode="auto">
          <a:xfrm>
            <a:off x="6737571" y="5742601"/>
            <a:ext cx="491783" cy="458099"/>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1" name="Freeform 241">
            <a:extLst>
              <a:ext uri="{FF2B5EF4-FFF2-40B4-BE49-F238E27FC236}">
                <a16:creationId xmlns:a16="http://schemas.microsoft.com/office/drawing/2014/main" id="{9B07B1E9-3A8C-4AA1-A989-A6BE5026254F}"/>
              </a:ext>
            </a:extLst>
          </p:cNvPr>
          <p:cNvSpPr>
            <a:spLocks/>
          </p:cNvSpPr>
          <p:nvPr>
            <p:custDataLst>
              <p:tags r:id="rId168"/>
            </p:custDataLst>
          </p:nvPr>
        </p:nvSpPr>
        <p:spPr bwMode="auto">
          <a:xfrm>
            <a:off x="6670203" y="3212952"/>
            <a:ext cx="404205" cy="198733"/>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2" name="Freeform 242">
            <a:extLst>
              <a:ext uri="{FF2B5EF4-FFF2-40B4-BE49-F238E27FC236}">
                <a16:creationId xmlns:a16="http://schemas.microsoft.com/office/drawing/2014/main" id="{AE83A48B-0A2E-43EB-BC06-A131B9F9CF3A}"/>
              </a:ext>
            </a:extLst>
          </p:cNvPr>
          <p:cNvSpPr>
            <a:spLocks/>
          </p:cNvSpPr>
          <p:nvPr>
            <p:custDataLst>
              <p:tags r:id="rId169"/>
            </p:custDataLst>
          </p:nvPr>
        </p:nvSpPr>
        <p:spPr bwMode="auto">
          <a:xfrm>
            <a:off x="8351022" y="3772102"/>
            <a:ext cx="30316" cy="121262"/>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3" name="Freeform 243">
            <a:extLst>
              <a:ext uri="{FF2B5EF4-FFF2-40B4-BE49-F238E27FC236}">
                <a16:creationId xmlns:a16="http://schemas.microsoft.com/office/drawing/2014/main" id="{34C4B68C-9EF0-45FC-AC2B-6C29FB5A8F98}"/>
              </a:ext>
            </a:extLst>
          </p:cNvPr>
          <p:cNvSpPr>
            <a:spLocks/>
          </p:cNvSpPr>
          <p:nvPr>
            <p:custDataLst>
              <p:tags r:id="rId170"/>
            </p:custDataLst>
          </p:nvPr>
        </p:nvSpPr>
        <p:spPr bwMode="auto">
          <a:xfrm>
            <a:off x="8111868" y="3058007"/>
            <a:ext cx="498520" cy="838724"/>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4" name="Freeform 244">
            <a:extLst>
              <a:ext uri="{FF2B5EF4-FFF2-40B4-BE49-F238E27FC236}">
                <a16:creationId xmlns:a16="http://schemas.microsoft.com/office/drawing/2014/main" id="{9813172F-41F6-408C-969B-31620D89A150}"/>
              </a:ext>
            </a:extLst>
          </p:cNvPr>
          <p:cNvSpPr>
            <a:spLocks/>
          </p:cNvSpPr>
          <p:nvPr>
            <p:custDataLst>
              <p:tags r:id="rId171"/>
            </p:custDataLst>
          </p:nvPr>
        </p:nvSpPr>
        <p:spPr bwMode="auto">
          <a:xfrm>
            <a:off x="8404916" y="3724945"/>
            <a:ext cx="57263" cy="121262"/>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5" name="Freeform 245">
            <a:extLst>
              <a:ext uri="{FF2B5EF4-FFF2-40B4-BE49-F238E27FC236}">
                <a16:creationId xmlns:a16="http://schemas.microsoft.com/office/drawing/2014/main" id="{1AF1D348-79BD-4E58-9569-B112F12719C8}"/>
              </a:ext>
            </a:extLst>
          </p:cNvPr>
          <p:cNvSpPr>
            <a:spLocks/>
          </p:cNvSpPr>
          <p:nvPr>
            <p:custDataLst>
              <p:tags r:id="rId172"/>
            </p:custDataLst>
          </p:nvPr>
        </p:nvSpPr>
        <p:spPr bwMode="auto">
          <a:xfrm>
            <a:off x="7225984" y="4068519"/>
            <a:ext cx="60631" cy="121262"/>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96" name="Freeform 246">
            <a:extLst>
              <a:ext uri="{FF2B5EF4-FFF2-40B4-BE49-F238E27FC236}">
                <a16:creationId xmlns:a16="http://schemas.microsoft.com/office/drawing/2014/main" id="{517F01FE-E982-4B43-BFCB-A6FFCF3C09A8}"/>
              </a:ext>
            </a:extLst>
          </p:cNvPr>
          <p:cNvSpPr>
            <a:spLocks/>
          </p:cNvSpPr>
          <p:nvPr>
            <p:custDataLst>
              <p:tags r:id="rId173"/>
            </p:custDataLst>
          </p:nvPr>
        </p:nvSpPr>
        <p:spPr bwMode="auto">
          <a:xfrm>
            <a:off x="9247009" y="5190187"/>
            <a:ext cx="107788" cy="121262"/>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7" name="Freeform 247">
            <a:extLst>
              <a:ext uri="{FF2B5EF4-FFF2-40B4-BE49-F238E27FC236}">
                <a16:creationId xmlns:a16="http://schemas.microsoft.com/office/drawing/2014/main" id="{C6AB8156-2C35-4359-BD9E-71352E7A81C4}"/>
              </a:ext>
            </a:extLst>
          </p:cNvPr>
          <p:cNvSpPr>
            <a:spLocks/>
          </p:cNvSpPr>
          <p:nvPr>
            <p:custDataLst>
              <p:tags r:id="rId174"/>
            </p:custDataLst>
          </p:nvPr>
        </p:nvSpPr>
        <p:spPr bwMode="auto">
          <a:xfrm>
            <a:off x="8415022" y="6871007"/>
            <a:ext cx="690516" cy="518730"/>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8" name="Freeform 248">
            <a:extLst>
              <a:ext uri="{FF2B5EF4-FFF2-40B4-BE49-F238E27FC236}">
                <a16:creationId xmlns:a16="http://schemas.microsoft.com/office/drawing/2014/main" id="{879391E1-5A56-4B25-B3D7-357E25FB450D}"/>
              </a:ext>
            </a:extLst>
          </p:cNvPr>
          <p:cNvSpPr>
            <a:spLocks/>
          </p:cNvSpPr>
          <p:nvPr>
            <p:custDataLst>
              <p:tags r:id="rId175"/>
            </p:custDataLst>
          </p:nvPr>
        </p:nvSpPr>
        <p:spPr bwMode="auto">
          <a:xfrm>
            <a:off x="8280287" y="7228055"/>
            <a:ext cx="1061037" cy="1172195"/>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799" name="Freeform 249">
            <a:extLst>
              <a:ext uri="{FF2B5EF4-FFF2-40B4-BE49-F238E27FC236}">
                <a16:creationId xmlns:a16="http://schemas.microsoft.com/office/drawing/2014/main" id="{260E5831-D8BF-4154-9F9A-5EF48205718E}"/>
              </a:ext>
            </a:extLst>
          </p:cNvPr>
          <p:cNvSpPr>
            <a:spLocks/>
          </p:cNvSpPr>
          <p:nvPr>
            <p:custDataLst>
              <p:tags r:id="rId176"/>
            </p:custDataLst>
          </p:nvPr>
        </p:nvSpPr>
        <p:spPr bwMode="auto">
          <a:xfrm>
            <a:off x="8145552" y="7440262"/>
            <a:ext cx="117892" cy="117894"/>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0" name="Freeform 250">
            <a:extLst>
              <a:ext uri="{FF2B5EF4-FFF2-40B4-BE49-F238E27FC236}">
                <a16:creationId xmlns:a16="http://schemas.microsoft.com/office/drawing/2014/main" id="{2C517032-DF7A-4987-9D92-933F34CD83AC}"/>
              </a:ext>
            </a:extLst>
          </p:cNvPr>
          <p:cNvSpPr>
            <a:spLocks/>
          </p:cNvSpPr>
          <p:nvPr>
            <p:custDataLst>
              <p:tags r:id="rId177"/>
            </p:custDataLst>
          </p:nvPr>
        </p:nvSpPr>
        <p:spPr bwMode="auto">
          <a:xfrm>
            <a:off x="8108499" y="7440262"/>
            <a:ext cx="323364" cy="427785"/>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1" name="Freeform 251">
            <a:extLst>
              <a:ext uri="{FF2B5EF4-FFF2-40B4-BE49-F238E27FC236}">
                <a16:creationId xmlns:a16="http://schemas.microsoft.com/office/drawing/2014/main" id="{90604E27-D912-4E9B-9A93-B2CD899D9B4C}"/>
              </a:ext>
            </a:extLst>
          </p:cNvPr>
          <p:cNvSpPr>
            <a:spLocks/>
          </p:cNvSpPr>
          <p:nvPr>
            <p:custDataLst>
              <p:tags r:id="rId178"/>
            </p:custDataLst>
          </p:nvPr>
        </p:nvSpPr>
        <p:spPr bwMode="auto">
          <a:xfrm>
            <a:off x="9240273" y="8299199"/>
            <a:ext cx="552414" cy="1104827"/>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2" name="Freeform 252">
            <a:extLst>
              <a:ext uri="{FF2B5EF4-FFF2-40B4-BE49-F238E27FC236}">
                <a16:creationId xmlns:a16="http://schemas.microsoft.com/office/drawing/2014/main" id="{AA249231-B2BF-4D0A-9A74-4C351DE065A3}"/>
              </a:ext>
            </a:extLst>
          </p:cNvPr>
          <p:cNvSpPr>
            <a:spLocks/>
          </p:cNvSpPr>
          <p:nvPr>
            <p:custDataLst>
              <p:tags r:id="rId179"/>
            </p:custDataLst>
          </p:nvPr>
        </p:nvSpPr>
        <p:spPr bwMode="auto">
          <a:xfrm>
            <a:off x="8677755" y="8807822"/>
            <a:ext cx="505256" cy="609677"/>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3" name="Freeform 253">
            <a:extLst>
              <a:ext uri="{FF2B5EF4-FFF2-40B4-BE49-F238E27FC236}">
                <a16:creationId xmlns:a16="http://schemas.microsoft.com/office/drawing/2014/main" id="{EC3A0A82-1402-4C2F-A977-6901D7CEB35D}"/>
              </a:ext>
            </a:extLst>
          </p:cNvPr>
          <p:cNvSpPr>
            <a:spLocks/>
          </p:cNvSpPr>
          <p:nvPr>
            <p:custDataLst>
              <p:tags r:id="rId180"/>
            </p:custDataLst>
          </p:nvPr>
        </p:nvSpPr>
        <p:spPr bwMode="auto">
          <a:xfrm>
            <a:off x="9893738" y="8386776"/>
            <a:ext cx="417679" cy="922935"/>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4" name="Freeform 254">
            <a:extLst>
              <a:ext uri="{FF2B5EF4-FFF2-40B4-BE49-F238E27FC236}">
                <a16:creationId xmlns:a16="http://schemas.microsoft.com/office/drawing/2014/main" id="{010CB77F-AD71-4B8B-B423-C664171179B6}"/>
              </a:ext>
            </a:extLst>
          </p:cNvPr>
          <p:cNvSpPr>
            <a:spLocks/>
          </p:cNvSpPr>
          <p:nvPr>
            <p:custDataLst>
              <p:tags r:id="rId181"/>
            </p:custDataLst>
          </p:nvPr>
        </p:nvSpPr>
        <p:spPr bwMode="auto">
          <a:xfrm>
            <a:off x="9206589" y="7746785"/>
            <a:ext cx="77474" cy="141472"/>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5" name="Freeform 255">
            <a:extLst>
              <a:ext uri="{FF2B5EF4-FFF2-40B4-BE49-F238E27FC236}">
                <a16:creationId xmlns:a16="http://schemas.microsoft.com/office/drawing/2014/main" id="{29359690-C3BA-481D-9527-031500A8684C}"/>
              </a:ext>
            </a:extLst>
          </p:cNvPr>
          <p:cNvSpPr>
            <a:spLocks/>
          </p:cNvSpPr>
          <p:nvPr>
            <p:custDataLst>
              <p:tags r:id="rId182"/>
            </p:custDataLst>
          </p:nvPr>
        </p:nvSpPr>
        <p:spPr bwMode="auto">
          <a:xfrm>
            <a:off x="9183011" y="7662575"/>
            <a:ext cx="117892" cy="127998"/>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6" name="Freeform 256">
            <a:extLst>
              <a:ext uri="{FF2B5EF4-FFF2-40B4-BE49-F238E27FC236}">
                <a16:creationId xmlns:a16="http://schemas.microsoft.com/office/drawing/2014/main" id="{FE0F244D-085B-4450-B9D9-7F70AEF0DDDA}"/>
              </a:ext>
            </a:extLst>
          </p:cNvPr>
          <p:cNvSpPr>
            <a:spLocks/>
          </p:cNvSpPr>
          <p:nvPr>
            <p:custDataLst>
              <p:tags r:id="rId183"/>
            </p:custDataLst>
          </p:nvPr>
        </p:nvSpPr>
        <p:spPr bwMode="auto">
          <a:xfrm>
            <a:off x="9839844" y="4903876"/>
            <a:ext cx="1067776" cy="1003776"/>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7" name="Freeform 257">
            <a:extLst>
              <a:ext uri="{FF2B5EF4-FFF2-40B4-BE49-F238E27FC236}">
                <a16:creationId xmlns:a16="http://schemas.microsoft.com/office/drawing/2014/main" id="{D4856E93-317A-4B30-BF55-F31029D81807}"/>
              </a:ext>
            </a:extLst>
          </p:cNvPr>
          <p:cNvSpPr>
            <a:spLocks/>
          </p:cNvSpPr>
          <p:nvPr>
            <p:custDataLst>
              <p:tags r:id="rId184"/>
            </p:custDataLst>
          </p:nvPr>
        </p:nvSpPr>
        <p:spPr bwMode="auto">
          <a:xfrm>
            <a:off x="9890370" y="6298384"/>
            <a:ext cx="525467" cy="485046"/>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08" name="Freeform 258">
            <a:extLst>
              <a:ext uri="{FF2B5EF4-FFF2-40B4-BE49-F238E27FC236}">
                <a16:creationId xmlns:a16="http://schemas.microsoft.com/office/drawing/2014/main" id="{6A780FA2-446A-4B67-9795-A059CDB49BE3}"/>
              </a:ext>
            </a:extLst>
          </p:cNvPr>
          <p:cNvSpPr>
            <a:spLocks/>
          </p:cNvSpPr>
          <p:nvPr>
            <p:custDataLst>
              <p:tags r:id="rId185"/>
            </p:custDataLst>
          </p:nvPr>
        </p:nvSpPr>
        <p:spPr bwMode="auto">
          <a:xfrm>
            <a:off x="10304679" y="5820074"/>
            <a:ext cx="255997" cy="255997"/>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09" name="Freeform 259">
            <a:extLst>
              <a:ext uri="{FF2B5EF4-FFF2-40B4-BE49-F238E27FC236}">
                <a16:creationId xmlns:a16="http://schemas.microsoft.com/office/drawing/2014/main" id="{B7A4CBD8-BE27-4958-BEAC-72019BDCE9D7}"/>
              </a:ext>
            </a:extLst>
          </p:cNvPr>
          <p:cNvSpPr>
            <a:spLocks/>
          </p:cNvSpPr>
          <p:nvPr>
            <p:custDataLst>
              <p:tags r:id="rId186"/>
            </p:custDataLst>
          </p:nvPr>
        </p:nvSpPr>
        <p:spPr bwMode="auto">
          <a:xfrm>
            <a:off x="9641110" y="5082399"/>
            <a:ext cx="471573" cy="559150"/>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0" name="Freeform 260">
            <a:extLst>
              <a:ext uri="{FF2B5EF4-FFF2-40B4-BE49-F238E27FC236}">
                <a16:creationId xmlns:a16="http://schemas.microsoft.com/office/drawing/2014/main" id="{36F2BE92-1892-41E9-B373-34AA4CD79F83}"/>
              </a:ext>
            </a:extLst>
          </p:cNvPr>
          <p:cNvSpPr>
            <a:spLocks/>
          </p:cNvSpPr>
          <p:nvPr>
            <p:custDataLst>
              <p:tags r:id="rId187"/>
            </p:custDataLst>
          </p:nvPr>
        </p:nvSpPr>
        <p:spPr bwMode="auto">
          <a:xfrm>
            <a:off x="10702148" y="4998191"/>
            <a:ext cx="703991" cy="616412"/>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1" name="Freeform 261">
            <a:extLst>
              <a:ext uri="{FF2B5EF4-FFF2-40B4-BE49-F238E27FC236}">
                <a16:creationId xmlns:a16="http://schemas.microsoft.com/office/drawing/2014/main" id="{C721AFD9-C9F3-4D19-BD05-A6D3655D2A05}"/>
              </a:ext>
            </a:extLst>
          </p:cNvPr>
          <p:cNvSpPr>
            <a:spLocks/>
          </p:cNvSpPr>
          <p:nvPr>
            <p:custDataLst>
              <p:tags r:id="rId188"/>
            </p:custDataLst>
          </p:nvPr>
        </p:nvSpPr>
        <p:spPr bwMode="auto">
          <a:xfrm>
            <a:off x="10769515" y="5102609"/>
            <a:ext cx="774726" cy="899357"/>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2" name="Freeform 262">
            <a:extLst>
              <a:ext uri="{FF2B5EF4-FFF2-40B4-BE49-F238E27FC236}">
                <a16:creationId xmlns:a16="http://schemas.microsoft.com/office/drawing/2014/main" id="{E4C05A99-5AF5-42E5-A5C7-40C515E3FFC9}"/>
              </a:ext>
            </a:extLst>
          </p:cNvPr>
          <p:cNvSpPr>
            <a:spLocks/>
          </p:cNvSpPr>
          <p:nvPr>
            <p:custDataLst>
              <p:tags r:id="rId189"/>
            </p:custDataLst>
          </p:nvPr>
        </p:nvSpPr>
        <p:spPr bwMode="auto">
          <a:xfrm>
            <a:off x="12446966" y="5671866"/>
            <a:ext cx="468205" cy="1242929"/>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13" name="Freeform 263">
            <a:extLst>
              <a:ext uri="{FF2B5EF4-FFF2-40B4-BE49-F238E27FC236}">
                <a16:creationId xmlns:a16="http://schemas.microsoft.com/office/drawing/2014/main" id="{828CBC8C-6BAB-47AD-BA2B-1CEF33727292}"/>
              </a:ext>
            </a:extLst>
          </p:cNvPr>
          <p:cNvSpPr>
            <a:spLocks/>
          </p:cNvSpPr>
          <p:nvPr>
            <p:custDataLst>
              <p:tags r:id="rId190"/>
            </p:custDataLst>
          </p:nvPr>
        </p:nvSpPr>
        <p:spPr bwMode="auto">
          <a:xfrm>
            <a:off x="6767885" y="6753113"/>
            <a:ext cx="171788" cy="124631"/>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4" name="Freeform 264">
            <a:extLst>
              <a:ext uri="{FF2B5EF4-FFF2-40B4-BE49-F238E27FC236}">
                <a16:creationId xmlns:a16="http://schemas.microsoft.com/office/drawing/2014/main" id="{294BB494-1179-4053-9ED9-FFFE40E6EAD6}"/>
              </a:ext>
            </a:extLst>
          </p:cNvPr>
          <p:cNvSpPr>
            <a:spLocks/>
          </p:cNvSpPr>
          <p:nvPr>
            <p:custDataLst>
              <p:tags r:id="rId191"/>
            </p:custDataLst>
          </p:nvPr>
        </p:nvSpPr>
        <p:spPr bwMode="auto">
          <a:xfrm>
            <a:off x="6946410" y="6928269"/>
            <a:ext cx="158313" cy="212209"/>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5" name="Freeform 265">
            <a:extLst>
              <a:ext uri="{FF2B5EF4-FFF2-40B4-BE49-F238E27FC236}">
                <a16:creationId xmlns:a16="http://schemas.microsoft.com/office/drawing/2014/main" id="{811E622B-1EA2-4D13-8EDF-ADAEDD5C7AD6}"/>
              </a:ext>
            </a:extLst>
          </p:cNvPr>
          <p:cNvSpPr>
            <a:spLocks/>
          </p:cNvSpPr>
          <p:nvPr>
            <p:custDataLst>
              <p:tags r:id="rId192"/>
            </p:custDataLst>
          </p:nvPr>
        </p:nvSpPr>
        <p:spPr bwMode="auto">
          <a:xfrm>
            <a:off x="7037355" y="7036057"/>
            <a:ext cx="222313" cy="279576"/>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6" name="Freeform 266">
            <a:extLst>
              <a:ext uri="{FF2B5EF4-FFF2-40B4-BE49-F238E27FC236}">
                <a16:creationId xmlns:a16="http://schemas.microsoft.com/office/drawing/2014/main" id="{F371E7D7-3C74-47EB-8ED4-BADD734A5A42}"/>
              </a:ext>
            </a:extLst>
          </p:cNvPr>
          <p:cNvSpPr>
            <a:spLocks/>
          </p:cNvSpPr>
          <p:nvPr>
            <p:custDataLst>
              <p:tags r:id="rId193"/>
            </p:custDataLst>
          </p:nvPr>
        </p:nvSpPr>
        <p:spPr bwMode="auto">
          <a:xfrm>
            <a:off x="7492087" y="6864271"/>
            <a:ext cx="222313" cy="427783"/>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7" name="Freeform 267">
            <a:extLst>
              <a:ext uri="{FF2B5EF4-FFF2-40B4-BE49-F238E27FC236}">
                <a16:creationId xmlns:a16="http://schemas.microsoft.com/office/drawing/2014/main" id="{3EC580D2-8AD3-4DCA-8E2E-F5DD5BA8B598}"/>
              </a:ext>
            </a:extLst>
          </p:cNvPr>
          <p:cNvSpPr>
            <a:spLocks/>
          </p:cNvSpPr>
          <p:nvPr>
            <p:custDataLst>
              <p:tags r:id="rId194"/>
            </p:custDataLst>
          </p:nvPr>
        </p:nvSpPr>
        <p:spPr bwMode="auto">
          <a:xfrm>
            <a:off x="6754412" y="6685746"/>
            <a:ext cx="185262" cy="124631"/>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8" name="Freeform 268">
            <a:extLst>
              <a:ext uri="{FF2B5EF4-FFF2-40B4-BE49-F238E27FC236}">
                <a16:creationId xmlns:a16="http://schemas.microsoft.com/office/drawing/2014/main" id="{97AC9DAA-7670-43BA-80C5-AE7202F3F09F}"/>
              </a:ext>
            </a:extLst>
          </p:cNvPr>
          <p:cNvSpPr>
            <a:spLocks/>
          </p:cNvSpPr>
          <p:nvPr>
            <p:custDataLst>
              <p:tags r:id="rId195"/>
            </p:custDataLst>
          </p:nvPr>
        </p:nvSpPr>
        <p:spPr bwMode="auto">
          <a:xfrm>
            <a:off x="7657136" y="6850797"/>
            <a:ext cx="90947" cy="330101"/>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19" name="Freeform 269">
            <a:extLst>
              <a:ext uri="{FF2B5EF4-FFF2-40B4-BE49-F238E27FC236}">
                <a16:creationId xmlns:a16="http://schemas.microsoft.com/office/drawing/2014/main" id="{2C7E4417-0E7B-4418-B1FD-C651012FCCA9}"/>
              </a:ext>
            </a:extLst>
          </p:cNvPr>
          <p:cNvSpPr>
            <a:spLocks/>
          </p:cNvSpPr>
          <p:nvPr>
            <p:custDataLst>
              <p:tags r:id="rId196"/>
            </p:custDataLst>
          </p:nvPr>
        </p:nvSpPr>
        <p:spPr bwMode="auto">
          <a:xfrm>
            <a:off x="7711030" y="6769956"/>
            <a:ext cx="161682" cy="400836"/>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0" name="Freeform 270">
            <a:extLst>
              <a:ext uri="{FF2B5EF4-FFF2-40B4-BE49-F238E27FC236}">
                <a16:creationId xmlns:a16="http://schemas.microsoft.com/office/drawing/2014/main" id="{ECB84FDB-8146-4EC7-8CEB-E0539BF0FB2D}"/>
              </a:ext>
            </a:extLst>
          </p:cNvPr>
          <p:cNvSpPr>
            <a:spLocks/>
          </p:cNvSpPr>
          <p:nvPr>
            <p:custDataLst>
              <p:tags r:id="rId197"/>
            </p:custDataLst>
          </p:nvPr>
        </p:nvSpPr>
        <p:spPr bwMode="auto">
          <a:xfrm>
            <a:off x="9257116" y="9326552"/>
            <a:ext cx="53894" cy="127998"/>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1" name="Freeform 271">
            <a:extLst>
              <a:ext uri="{FF2B5EF4-FFF2-40B4-BE49-F238E27FC236}">
                <a16:creationId xmlns:a16="http://schemas.microsoft.com/office/drawing/2014/main" id="{4BB31037-BA89-43D3-B9E1-D4F1BFFA22D9}"/>
              </a:ext>
            </a:extLst>
          </p:cNvPr>
          <p:cNvSpPr>
            <a:spLocks/>
          </p:cNvSpPr>
          <p:nvPr>
            <p:custDataLst>
              <p:tags r:id="rId198"/>
            </p:custDataLst>
          </p:nvPr>
        </p:nvSpPr>
        <p:spPr bwMode="auto">
          <a:xfrm>
            <a:off x="9034803" y="9532024"/>
            <a:ext cx="131366" cy="121262"/>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2" name="Freeform 272">
            <a:extLst>
              <a:ext uri="{FF2B5EF4-FFF2-40B4-BE49-F238E27FC236}">
                <a16:creationId xmlns:a16="http://schemas.microsoft.com/office/drawing/2014/main" id="{CD3FDE51-5B16-4646-8914-EABBD51EFC1B}"/>
              </a:ext>
            </a:extLst>
          </p:cNvPr>
          <p:cNvSpPr>
            <a:spLocks/>
          </p:cNvSpPr>
          <p:nvPr>
            <p:custDataLst>
              <p:tags r:id="rId199"/>
            </p:custDataLst>
          </p:nvPr>
        </p:nvSpPr>
        <p:spPr bwMode="auto">
          <a:xfrm>
            <a:off x="13740422" y="4681564"/>
            <a:ext cx="255997" cy="363785"/>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3" name="Freeform 273">
            <a:extLst>
              <a:ext uri="{FF2B5EF4-FFF2-40B4-BE49-F238E27FC236}">
                <a16:creationId xmlns:a16="http://schemas.microsoft.com/office/drawing/2014/main" id="{D7C8F4C8-6B45-49B4-8E4F-88EE211F4FE8}"/>
              </a:ext>
            </a:extLst>
          </p:cNvPr>
          <p:cNvSpPr>
            <a:spLocks/>
          </p:cNvSpPr>
          <p:nvPr>
            <p:custDataLst>
              <p:tags r:id="rId200"/>
            </p:custDataLst>
          </p:nvPr>
        </p:nvSpPr>
        <p:spPr bwMode="auto">
          <a:xfrm>
            <a:off x="11769924" y="5560708"/>
            <a:ext cx="437889" cy="262733"/>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4" name="Freeform 274">
            <a:extLst>
              <a:ext uri="{FF2B5EF4-FFF2-40B4-BE49-F238E27FC236}">
                <a16:creationId xmlns:a16="http://schemas.microsoft.com/office/drawing/2014/main" id="{C462AD7D-7A85-4182-B91D-C9EADF703CD7}"/>
              </a:ext>
            </a:extLst>
          </p:cNvPr>
          <p:cNvSpPr>
            <a:spLocks/>
          </p:cNvSpPr>
          <p:nvPr>
            <p:custDataLst>
              <p:tags r:id="rId201"/>
            </p:custDataLst>
          </p:nvPr>
        </p:nvSpPr>
        <p:spPr bwMode="auto">
          <a:xfrm>
            <a:off x="12228023" y="5678603"/>
            <a:ext cx="154945" cy="138102"/>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5" name="Freeform 275">
            <a:extLst>
              <a:ext uri="{FF2B5EF4-FFF2-40B4-BE49-F238E27FC236}">
                <a16:creationId xmlns:a16="http://schemas.microsoft.com/office/drawing/2014/main" id="{31CD27B6-7739-4FF6-9A7B-436366495C29}"/>
              </a:ext>
            </a:extLst>
          </p:cNvPr>
          <p:cNvSpPr>
            <a:spLocks/>
          </p:cNvSpPr>
          <p:nvPr>
            <p:custDataLst>
              <p:tags r:id="rId202"/>
            </p:custDataLst>
          </p:nvPr>
        </p:nvSpPr>
        <p:spPr bwMode="auto">
          <a:xfrm>
            <a:off x="12207812" y="5830178"/>
            <a:ext cx="282944" cy="353680"/>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6" name="Freeform 276">
            <a:extLst>
              <a:ext uri="{FF2B5EF4-FFF2-40B4-BE49-F238E27FC236}">
                <a16:creationId xmlns:a16="http://schemas.microsoft.com/office/drawing/2014/main" id="{5F6D961F-F381-41B8-941B-5B5CAB975FDB}"/>
              </a:ext>
            </a:extLst>
          </p:cNvPr>
          <p:cNvSpPr>
            <a:spLocks/>
          </p:cNvSpPr>
          <p:nvPr>
            <p:custDataLst>
              <p:tags r:id="rId203"/>
            </p:custDataLst>
          </p:nvPr>
        </p:nvSpPr>
        <p:spPr bwMode="auto">
          <a:xfrm>
            <a:off x="12881487" y="6076071"/>
            <a:ext cx="427783" cy="572624"/>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7" name="Freeform 277">
            <a:extLst>
              <a:ext uri="{FF2B5EF4-FFF2-40B4-BE49-F238E27FC236}">
                <a16:creationId xmlns:a16="http://schemas.microsoft.com/office/drawing/2014/main" id="{4220153F-DE02-4AF9-A216-A04E7CB0154D}"/>
              </a:ext>
            </a:extLst>
          </p:cNvPr>
          <p:cNvSpPr>
            <a:spLocks/>
          </p:cNvSpPr>
          <p:nvPr>
            <p:custDataLst>
              <p:tags r:id="rId204"/>
            </p:custDataLst>
          </p:nvPr>
        </p:nvSpPr>
        <p:spPr bwMode="auto">
          <a:xfrm>
            <a:off x="13056643" y="6608274"/>
            <a:ext cx="282944" cy="276207"/>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8" name="Freeform 278">
            <a:extLst>
              <a:ext uri="{FF2B5EF4-FFF2-40B4-BE49-F238E27FC236}">
                <a16:creationId xmlns:a16="http://schemas.microsoft.com/office/drawing/2014/main" id="{B663CF7A-9A3B-42E5-A6C7-C9C06EAF4537}"/>
              </a:ext>
            </a:extLst>
          </p:cNvPr>
          <p:cNvSpPr>
            <a:spLocks/>
          </p:cNvSpPr>
          <p:nvPr>
            <p:custDataLst>
              <p:tags r:id="rId205"/>
            </p:custDataLst>
          </p:nvPr>
        </p:nvSpPr>
        <p:spPr bwMode="auto">
          <a:xfrm>
            <a:off x="13908841" y="4988085"/>
            <a:ext cx="181892" cy="276207"/>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29" name="Freeform 279">
            <a:extLst>
              <a:ext uri="{FF2B5EF4-FFF2-40B4-BE49-F238E27FC236}">
                <a16:creationId xmlns:a16="http://schemas.microsoft.com/office/drawing/2014/main" id="{CF23940C-6F46-44A1-AD1B-F357E8CDECB4}"/>
              </a:ext>
            </a:extLst>
          </p:cNvPr>
          <p:cNvSpPr>
            <a:spLocks/>
          </p:cNvSpPr>
          <p:nvPr>
            <p:custDataLst>
              <p:tags r:id="rId206"/>
            </p:custDataLst>
          </p:nvPr>
        </p:nvSpPr>
        <p:spPr bwMode="auto">
          <a:xfrm>
            <a:off x="15114719" y="7740048"/>
            <a:ext cx="491783" cy="538940"/>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30" name="Freeform 280">
            <a:extLst>
              <a:ext uri="{FF2B5EF4-FFF2-40B4-BE49-F238E27FC236}">
                <a16:creationId xmlns:a16="http://schemas.microsoft.com/office/drawing/2014/main" id="{34869A12-249E-4673-A53E-DF4687ACF811}"/>
              </a:ext>
            </a:extLst>
          </p:cNvPr>
          <p:cNvSpPr>
            <a:spLocks/>
          </p:cNvSpPr>
          <p:nvPr>
            <p:custDataLst>
              <p:tags r:id="rId207"/>
            </p:custDataLst>
          </p:nvPr>
        </p:nvSpPr>
        <p:spPr bwMode="auto">
          <a:xfrm>
            <a:off x="15522294" y="7706364"/>
            <a:ext cx="225680" cy="272837"/>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31" name="Freeform 281">
            <a:extLst>
              <a:ext uri="{FF2B5EF4-FFF2-40B4-BE49-F238E27FC236}">
                <a16:creationId xmlns:a16="http://schemas.microsoft.com/office/drawing/2014/main" id="{C5EAC573-6102-4A55-8705-54E63C0696B8}"/>
              </a:ext>
            </a:extLst>
          </p:cNvPr>
          <p:cNvSpPr>
            <a:spLocks/>
          </p:cNvSpPr>
          <p:nvPr>
            <p:custDataLst>
              <p:tags r:id="rId208"/>
            </p:custDataLst>
          </p:nvPr>
        </p:nvSpPr>
        <p:spPr bwMode="auto">
          <a:xfrm>
            <a:off x="11864238" y="6928269"/>
            <a:ext cx="134735" cy="252629"/>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832" name="Group 282">
            <a:extLst>
              <a:ext uri="{FF2B5EF4-FFF2-40B4-BE49-F238E27FC236}">
                <a16:creationId xmlns:a16="http://schemas.microsoft.com/office/drawing/2014/main" id="{D4DD3CCE-91DB-460C-BC2A-C3DB557EEABC}"/>
              </a:ext>
            </a:extLst>
          </p:cNvPr>
          <p:cNvGrpSpPr>
            <a:grpSpLocks/>
          </p:cNvGrpSpPr>
          <p:nvPr>
            <p:custDataLst>
              <p:tags r:id="rId209"/>
            </p:custDataLst>
          </p:nvPr>
        </p:nvGrpSpPr>
        <p:grpSpPr bwMode="auto">
          <a:xfrm>
            <a:off x="13858316" y="6315224"/>
            <a:ext cx="495150" cy="933041"/>
            <a:chOff x="5062" y="2295"/>
            <a:chExt cx="177" cy="279"/>
          </a:xfrm>
          <a:solidFill>
            <a:schemeClr val="bg2">
              <a:lumMod val="50000"/>
              <a:alpha val="18000"/>
            </a:schemeClr>
          </a:solidFill>
        </p:grpSpPr>
        <p:sp>
          <p:nvSpPr>
            <p:cNvPr id="833" name="Freeform 283">
              <a:extLst>
                <a:ext uri="{FF2B5EF4-FFF2-40B4-BE49-F238E27FC236}">
                  <a16:creationId xmlns:a16="http://schemas.microsoft.com/office/drawing/2014/main" id="{FEC525B0-059E-4EB6-9F08-45E3A2997C04}"/>
                </a:ext>
              </a:extLst>
            </p:cNvPr>
            <p:cNvSpPr>
              <a:spLocks/>
            </p:cNvSpPr>
            <p:nvPr/>
          </p:nvSpPr>
          <p:spPr bwMode="auto">
            <a:xfrm>
              <a:off x="5154" y="2449"/>
              <a:ext cx="19" cy="3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a:lstStyle/>
            <a:p>
              <a:endParaRPr lang="es-ES" dirty="0"/>
            </a:p>
          </p:txBody>
        </p:sp>
        <p:sp>
          <p:nvSpPr>
            <p:cNvPr id="834" name="Freeform 284">
              <a:extLst>
                <a:ext uri="{FF2B5EF4-FFF2-40B4-BE49-F238E27FC236}">
                  <a16:creationId xmlns:a16="http://schemas.microsoft.com/office/drawing/2014/main" id="{10E9A546-938B-4672-8821-2BB178A5CE5F}"/>
                </a:ext>
              </a:extLst>
            </p:cNvPr>
            <p:cNvSpPr>
              <a:spLocks/>
            </p:cNvSpPr>
            <p:nvPr/>
          </p:nvSpPr>
          <p:spPr bwMode="auto">
            <a:xfrm>
              <a:off x="5189" y="2422"/>
              <a:ext cx="24" cy="25"/>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a:lstStyle/>
            <a:p>
              <a:endParaRPr lang="es-ES" dirty="0"/>
            </a:p>
          </p:txBody>
        </p:sp>
        <p:sp>
          <p:nvSpPr>
            <p:cNvPr id="835" name="Freeform 285">
              <a:extLst>
                <a:ext uri="{FF2B5EF4-FFF2-40B4-BE49-F238E27FC236}">
                  <a16:creationId xmlns:a16="http://schemas.microsoft.com/office/drawing/2014/main" id="{8D2AACE2-8778-45DC-94F6-2DD7FCFFAB20}"/>
                </a:ext>
              </a:extLst>
            </p:cNvPr>
            <p:cNvSpPr>
              <a:spLocks/>
            </p:cNvSpPr>
            <p:nvPr/>
          </p:nvSpPr>
          <p:spPr bwMode="auto">
            <a:xfrm>
              <a:off x="5160" y="2389"/>
              <a:ext cx="5" cy="16"/>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a:lstStyle/>
            <a:p>
              <a:endParaRPr lang="es-ES" dirty="0"/>
            </a:p>
          </p:txBody>
        </p:sp>
        <p:sp>
          <p:nvSpPr>
            <p:cNvPr id="836" name="Freeform 286">
              <a:extLst>
                <a:ext uri="{FF2B5EF4-FFF2-40B4-BE49-F238E27FC236}">
                  <a16:creationId xmlns:a16="http://schemas.microsoft.com/office/drawing/2014/main" id="{B0C2CE24-90B7-483E-BB04-BD7BF6B45DCF}"/>
                </a:ext>
              </a:extLst>
            </p:cNvPr>
            <p:cNvSpPr>
              <a:spLocks/>
            </p:cNvSpPr>
            <p:nvPr/>
          </p:nvSpPr>
          <p:spPr bwMode="auto">
            <a:xfrm>
              <a:off x="5139" y="2387"/>
              <a:ext cx="15" cy="13"/>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a:lstStyle/>
            <a:p>
              <a:endParaRPr lang="es-ES" dirty="0"/>
            </a:p>
          </p:txBody>
        </p:sp>
        <p:sp>
          <p:nvSpPr>
            <p:cNvPr id="837" name="Freeform 287">
              <a:extLst>
                <a:ext uri="{FF2B5EF4-FFF2-40B4-BE49-F238E27FC236}">
                  <a16:creationId xmlns:a16="http://schemas.microsoft.com/office/drawing/2014/main" id="{0BA68611-BABE-40EE-B3F2-D136219F8F3D}"/>
                </a:ext>
              </a:extLst>
            </p:cNvPr>
            <p:cNvSpPr>
              <a:spLocks/>
            </p:cNvSpPr>
            <p:nvPr/>
          </p:nvSpPr>
          <p:spPr bwMode="auto">
            <a:xfrm>
              <a:off x="5184" y="2465"/>
              <a:ext cx="13" cy="10"/>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a:lstStyle/>
            <a:p>
              <a:endParaRPr lang="es-ES" dirty="0"/>
            </a:p>
          </p:txBody>
        </p:sp>
        <p:sp>
          <p:nvSpPr>
            <p:cNvPr id="838" name="Freeform 288">
              <a:extLst>
                <a:ext uri="{FF2B5EF4-FFF2-40B4-BE49-F238E27FC236}">
                  <a16:creationId xmlns:a16="http://schemas.microsoft.com/office/drawing/2014/main" id="{9DD4748C-F7FA-452D-8C36-5F3685FF6F67}"/>
                </a:ext>
              </a:extLst>
            </p:cNvPr>
            <p:cNvSpPr>
              <a:spLocks/>
            </p:cNvSpPr>
            <p:nvPr/>
          </p:nvSpPr>
          <p:spPr bwMode="auto">
            <a:xfrm>
              <a:off x="5172" y="2410"/>
              <a:ext cx="10" cy="6"/>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a:lstStyle/>
            <a:p>
              <a:endParaRPr lang="es-ES" dirty="0"/>
            </a:p>
          </p:txBody>
        </p:sp>
        <p:sp>
          <p:nvSpPr>
            <p:cNvPr id="839" name="Freeform 289">
              <a:extLst>
                <a:ext uri="{FF2B5EF4-FFF2-40B4-BE49-F238E27FC236}">
                  <a16:creationId xmlns:a16="http://schemas.microsoft.com/office/drawing/2014/main" id="{A41323A1-D75E-431F-B5B6-B033FE9CDC20}"/>
                </a:ext>
              </a:extLst>
            </p:cNvPr>
            <p:cNvSpPr>
              <a:spLocks/>
            </p:cNvSpPr>
            <p:nvPr/>
          </p:nvSpPr>
          <p:spPr bwMode="auto">
            <a:xfrm>
              <a:off x="5180" y="2471"/>
              <a:ext cx="6" cy="4"/>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a:lstStyle/>
            <a:p>
              <a:endParaRPr lang="es-ES" dirty="0"/>
            </a:p>
          </p:txBody>
        </p:sp>
        <p:sp>
          <p:nvSpPr>
            <p:cNvPr id="840" name="Freeform 290">
              <a:extLst>
                <a:ext uri="{FF2B5EF4-FFF2-40B4-BE49-F238E27FC236}">
                  <a16:creationId xmlns:a16="http://schemas.microsoft.com/office/drawing/2014/main" id="{B4B48F0A-21E1-42F5-B859-121A64E79FAF}"/>
                </a:ext>
              </a:extLst>
            </p:cNvPr>
            <p:cNvSpPr>
              <a:spLocks/>
            </p:cNvSpPr>
            <p:nvPr/>
          </p:nvSpPr>
          <p:spPr bwMode="auto">
            <a:xfrm>
              <a:off x="5062" y="2447"/>
              <a:ext cx="42" cy="5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a:lstStyle/>
            <a:p>
              <a:endParaRPr lang="es-ES" dirty="0"/>
            </a:p>
          </p:txBody>
        </p:sp>
        <p:sp>
          <p:nvSpPr>
            <p:cNvPr id="841" name="Freeform 291">
              <a:extLst>
                <a:ext uri="{FF2B5EF4-FFF2-40B4-BE49-F238E27FC236}">
                  <a16:creationId xmlns:a16="http://schemas.microsoft.com/office/drawing/2014/main" id="{A5854C4F-440E-4C21-A4FA-BE96A70137A4}"/>
                </a:ext>
              </a:extLst>
            </p:cNvPr>
            <p:cNvSpPr>
              <a:spLocks/>
            </p:cNvSpPr>
            <p:nvPr/>
          </p:nvSpPr>
          <p:spPr bwMode="auto">
            <a:xfrm>
              <a:off x="5154" y="2465"/>
              <a:ext cx="85" cy="86"/>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a:lstStyle/>
            <a:p>
              <a:endParaRPr lang="es-ES" dirty="0"/>
            </a:p>
          </p:txBody>
        </p:sp>
        <p:sp>
          <p:nvSpPr>
            <p:cNvPr id="842" name="Freeform 292">
              <a:extLst>
                <a:ext uri="{FF2B5EF4-FFF2-40B4-BE49-F238E27FC236}">
                  <a16:creationId xmlns:a16="http://schemas.microsoft.com/office/drawing/2014/main" id="{D25972C6-5813-41A8-8D35-68D7538BA73D}"/>
                </a:ext>
              </a:extLst>
            </p:cNvPr>
            <p:cNvSpPr>
              <a:spLocks/>
            </p:cNvSpPr>
            <p:nvPr/>
          </p:nvSpPr>
          <p:spPr bwMode="auto">
            <a:xfrm>
              <a:off x="5104" y="2395"/>
              <a:ext cx="23" cy="31"/>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a:lstStyle/>
            <a:p>
              <a:endParaRPr lang="es-ES" dirty="0"/>
            </a:p>
          </p:txBody>
        </p:sp>
        <p:sp>
          <p:nvSpPr>
            <p:cNvPr id="843" name="Freeform 293">
              <a:extLst>
                <a:ext uri="{FF2B5EF4-FFF2-40B4-BE49-F238E27FC236}">
                  <a16:creationId xmlns:a16="http://schemas.microsoft.com/office/drawing/2014/main" id="{3D189146-A29D-4EEC-8B77-16E9FF4D5677}"/>
                </a:ext>
              </a:extLst>
            </p:cNvPr>
            <p:cNvSpPr>
              <a:spLocks/>
            </p:cNvSpPr>
            <p:nvPr/>
          </p:nvSpPr>
          <p:spPr bwMode="auto">
            <a:xfrm>
              <a:off x="5143" y="2436"/>
              <a:ext cx="16" cy="21"/>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a:lstStyle/>
            <a:p>
              <a:endParaRPr lang="es-ES" dirty="0"/>
            </a:p>
          </p:txBody>
        </p:sp>
        <p:sp>
          <p:nvSpPr>
            <p:cNvPr id="844" name="Freeform 294">
              <a:extLst>
                <a:ext uri="{FF2B5EF4-FFF2-40B4-BE49-F238E27FC236}">
                  <a16:creationId xmlns:a16="http://schemas.microsoft.com/office/drawing/2014/main" id="{71E2E803-0D5E-4B31-A503-D083DC393796}"/>
                </a:ext>
              </a:extLst>
            </p:cNvPr>
            <p:cNvSpPr>
              <a:spLocks/>
            </p:cNvSpPr>
            <p:nvPr/>
          </p:nvSpPr>
          <p:spPr bwMode="auto">
            <a:xfrm>
              <a:off x="5089" y="2295"/>
              <a:ext cx="50" cy="98"/>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a:lstStyle/>
            <a:p>
              <a:endParaRPr lang="es-ES" dirty="0"/>
            </a:p>
          </p:txBody>
        </p:sp>
        <p:sp>
          <p:nvSpPr>
            <p:cNvPr id="845" name="Freeform 295">
              <a:extLst>
                <a:ext uri="{FF2B5EF4-FFF2-40B4-BE49-F238E27FC236}">
                  <a16:creationId xmlns:a16="http://schemas.microsoft.com/office/drawing/2014/main" id="{1A884ECC-BDE6-48C6-AC8B-2D11AE9401E2}"/>
                </a:ext>
              </a:extLst>
            </p:cNvPr>
            <p:cNvSpPr>
              <a:spLocks/>
            </p:cNvSpPr>
            <p:nvPr/>
          </p:nvSpPr>
          <p:spPr bwMode="auto">
            <a:xfrm>
              <a:off x="5189" y="2442"/>
              <a:ext cx="8" cy="13"/>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a:lstStyle/>
            <a:p>
              <a:endParaRPr lang="es-ES" dirty="0"/>
            </a:p>
          </p:txBody>
        </p:sp>
        <p:sp>
          <p:nvSpPr>
            <p:cNvPr id="846" name="Freeform 296">
              <a:extLst>
                <a:ext uri="{FF2B5EF4-FFF2-40B4-BE49-F238E27FC236}">
                  <a16:creationId xmlns:a16="http://schemas.microsoft.com/office/drawing/2014/main" id="{7B8088F4-6BA0-4F6A-97A6-C7E4DC451457}"/>
                </a:ext>
              </a:extLst>
            </p:cNvPr>
            <p:cNvSpPr>
              <a:spLocks/>
            </p:cNvSpPr>
            <p:nvPr/>
          </p:nvSpPr>
          <p:spPr bwMode="auto">
            <a:xfrm>
              <a:off x="5165" y="2420"/>
              <a:ext cx="10" cy="10"/>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a:lstStyle/>
            <a:p>
              <a:endParaRPr lang="es-ES" dirty="0"/>
            </a:p>
          </p:txBody>
        </p:sp>
        <p:sp>
          <p:nvSpPr>
            <p:cNvPr id="847" name="Freeform 297">
              <a:extLst>
                <a:ext uri="{FF2B5EF4-FFF2-40B4-BE49-F238E27FC236}">
                  <a16:creationId xmlns:a16="http://schemas.microsoft.com/office/drawing/2014/main" id="{6D9CAB57-E083-40FC-BDEF-D67AC713306C}"/>
                </a:ext>
              </a:extLst>
            </p:cNvPr>
            <p:cNvSpPr>
              <a:spLocks/>
            </p:cNvSpPr>
            <p:nvPr/>
          </p:nvSpPr>
          <p:spPr bwMode="auto">
            <a:xfrm>
              <a:off x="5139" y="2418"/>
              <a:ext cx="6" cy="12"/>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a:lstStyle/>
            <a:p>
              <a:endParaRPr lang="es-ES" dirty="0"/>
            </a:p>
          </p:txBody>
        </p:sp>
        <p:sp>
          <p:nvSpPr>
            <p:cNvPr id="848" name="Line 298">
              <a:extLst>
                <a:ext uri="{FF2B5EF4-FFF2-40B4-BE49-F238E27FC236}">
                  <a16:creationId xmlns:a16="http://schemas.microsoft.com/office/drawing/2014/main" id="{06AD3D55-6DB6-4B2B-92CA-9015CEF5413B}"/>
                </a:ext>
              </a:extLst>
            </p:cNvPr>
            <p:cNvSpPr>
              <a:spLocks noChangeShapeType="1"/>
            </p:cNvSpPr>
            <p:nvPr/>
          </p:nvSpPr>
          <p:spPr bwMode="auto">
            <a:xfrm>
              <a:off x="5180" y="2449"/>
              <a:ext cx="1" cy="10"/>
            </a:xfrm>
            <a:prstGeom prst="line">
              <a:avLst/>
            </a:prstGeom>
            <a:grpFill/>
            <a:ln w="9525">
              <a:solidFill>
                <a:srgbClr val="FFFFFF"/>
              </a:solidFill>
              <a:round/>
              <a:headEnd/>
              <a:tailEnd/>
            </a:ln>
          </p:spPr>
          <p:txBody>
            <a:bodyPr/>
            <a:lstStyle/>
            <a:p>
              <a:endParaRPr lang="es-ES" dirty="0"/>
            </a:p>
          </p:txBody>
        </p:sp>
        <p:sp>
          <p:nvSpPr>
            <p:cNvPr id="849" name="Freeform 299">
              <a:extLst>
                <a:ext uri="{FF2B5EF4-FFF2-40B4-BE49-F238E27FC236}">
                  <a16:creationId xmlns:a16="http://schemas.microsoft.com/office/drawing/2014/main" id="{1592042F-1A42-4F9C-8695-5E63494E4F20}"/>
                </a:ext>
              </a:extLst>
            </p:cNvPr>
            <p:cNvSpPr>
              <a:spLocks/>
            </p:cNvSpPr>
            <p:nvPr/>
          </p:nvSpPr>
          <p:spPr bwMode="auto">
            <a:xfrm>
              <a:off x="5180" y="2453"/>
              <a:ext cx="4" cy="6"/>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a:lstStyle/>
            <a:p>
              <a:endParaRPr lang="es-ES" dirty="0"/>
            </a:p>
          </p:txBody>
        </p:sp>
        <p:sp>
          <p:nvSpPr>
            <p:cNvPr id="850" name="Line 300">
              <a:extLst>
                <a:ext uri="{FF2B5EF4-FFF2-40B4-BE49-F238E27FC236}">
                  <a16:creationId xmlns:a16="http://schemas.microsoft.com/office/drawing/2014/main" id="{2BD95B8D-6253-4834-8867-8F0E8370BE92}"/>
                </a:ext>
              </a:extLst>
            </p:cNvPr>
            <p:cNvSpPr>
              <a:spLocks noChangeShapeType="1"/>
            </p:cNvSpPr>
            <p:nvPr/>
          </p:nvSpPr>
          <p:spPr bwMode="auto">
            <a:xfrm flipH="1" flipV="1">
              <a:off x="5178" y="2447"/>
              <a:ext cx="6" cy="6"/>
            </a:xfrm>
            <a:prstGeom prst="line">
              <a:avLst/>
            </a:prstGeom>
            <a:grpFill/>
            <a:ln w="9525">
              <a:solidFill>
                <a:srgbClr val="FFFFFF"/>
              </a:solidFill>
              <a:round/>
              <a:headEnd/>
              <a:tailEnd/>
            </a:ln>
          </p:spPr>
          <p:txBody>
            <a:bodyPr/>
            <a:lstStyle/>
            <a:p>
              <a:endParaRPr lang="es-ES" dirty="0"/>
            </a:p>
          </p:txBody>
        </p:sp>
        <p:sp>
          <p:nvSpPr>
            <p:cNvPr id="851" name="Freeform 301">
              <a:extLst>
                <a:ext uri="{FF2B5EF4-FFF2-40B4-BE49-F238E27FC236}">
                  <a16:creationId xmlns:a16="http://schemas.microsoft.com/office/drawing/2014/main" id="{1863068F-FD78-4869-B946-3C1AA7BC6ABE}"/>
                </a:ext>
              </a:extLst>
            </p:cNvPr>
            <p:cNvSpPr>
              <a:spLocks/>
            </p:cNvSpPr>
            <p:nvPr/>
          </p:nvSpPr>
          <p:spPr bwMode="auto">
            <a:xfrm>
              <a:off x="5116" y="2564"/>
              <a:ext cx="9" cy="10"/>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a:lstStyle/>
            <a:p>
              <a:endParaRPr lang="es-ES" dirty="0"/>
            </a:p>
          </p:txBody>
        </p:sp>
        <p:sp>
          <p:nvSpPr>
            <p:cNvPr id="852" name="Freeform 302">
              <a:extLst>
                <a:ext uri="{FF2B5EF4-FFF2-40B4-BE49-F238E27FC236}">
                  <a16:creationId xmlns:a16="http://schemas.microsoft.com/office/drawing/2014/main" id="{CDAAAE3F-AD8B-43EA-A884-6DB15D387D9A}"/>
                </a:ext>
              </a:extLst>
            </p:cNvPr>
            <p:cNvSpPr>
              <a:spLocks/>
            </p:cNvSpPr>
            <p:nvPr/>
          </p:nvSpPr>
          <p:spPr bwMode="auto">
            <a:xfrm>
              <a:off x="5119" y="2568"/>
              <a:ext cx="6" cy="1"/>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a:lstStyle/>
            <a:p>
              <a:endParaRPr lang="es-ES" dirty="0"/>
            </a:p>
          </p:txBody>
        </p:sp>
        <p:sp>
          <p:nvSpPr>
            <p:cNvPr id="853" name="Freeform 303">
              <a:extLst>
                <a:ext uri="{FF2B5EF4-FFF2-40B4-BE49-F238E27FC236}">
                  <a16:creationId xmlns:a16="http://schemas.microsoft.com/office/drawing/2014/main" id="{738A21D0-C246-42FE-8C38-C81661D9DBEE}"/>
                </a:ext>
              </a:extLst>
            </p:cNvPr>
            <p:cNvSpPr>
              <a:spLocks/>
            </p:cNvSpPr>
            <p:nvPr/>
          </p:nvSpPr>
          <p:spPr bwMode="auto">
            <a:xfrm>
              <a:off x="5127" y="2557"/>
              <a:ext cx="12" cy="5"/>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a:lstStyle/>
            <a:p>
              <a:endParaRPr lang="es-ES" dirty="0"/>
            </a:p>
          </p:txBody>
        </p:sp>
        <p:sp>
          <p:nvSpPr>
            <p:cNvPr id="854" name="Freeform 304">
              <a:extLst>
                <a:ext uri="{FF2B5EF4-FFF2-40B4-BE49-F238E27FC236}">
                  <a16:creationId xmlns:a16="http://schemas.microsoft.com/office/drawing/2014/main" id="{83E8F0FD-BB27-4256-83F4-6716EFDC0606}"/>
                </a:ext>
              </a:extLst>
            </p:cNvPr>
            <p:cNvSpPr>
              <a:spLocks/>
            </p:cNvSpPr>
            <p:nvPr/>
          </p:nvSpPr>
          <p:spPr bwMode="auto">
            <a:xfrm>
              <a:off x="5127" y="2547"/>
              <a:ext cx="12" cy="6"/>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a:lstStyle/>
            <a:p>
              <a:endParaRPr lang="es-ES" dirty="0"/>
            </a:p>
          </p:txBody>
        </p:sp>
        <p:sp>
          <p:nvSpPr>
            <p:cNvPr id="855" name="Freeform 305">
              <a:extLst>
                <a:ext uri="{FF2B5EF4-FFF2-40B4-BE49-F238E27FC236}">
                  <a16:creationId xmlns:a16="http://schemas.microsoft.com/office/drawing/2014/main" id="{2B1DAC07-886D-4295-A7F4-DD64C21CFFBD}"/>
                </a:ext>
              </a:extLst>
            </p:cNvPr>
            <p:cNvSpPr>
              <a:spLocks/>
            </p:cNvSpPr>
            <p:nvPr/>
          </p:nvSpPr>
          <p:spPr bwMode="auto">
            <a:xfrm>
              <a:off x="5141" y="2535"/>
              <a:ext cx="20" cy="8"/>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a:lstStyle/>
            <a:p>
              <a:endParaRPr lang="es-ES" dirty="0"/>
            </a:p>
          </p:txBody>
        </p:sp>
        <p:sp>
          <p:nvSpPr>
            <p:cNvPr id="856" name="Line 306">
              <a:extLst>
                <a:ext uri="{FF2B5EF4-FFF2-40B4-BE49-F238E27FC236}">
                  <a16:creationId xmlns:a16="http://schemas.microsoft.com/office/drawing/2014/main" id="{20AE33E2-3B2C-481A-A3C7-1EA93F35B4D3}"/>
                </a:ext>
              </a:extLst>
            </p:cNvPr>
            <p:cNvSpPr>
              <a:spLocks noChangeShapeType="1"/>
            </p:cNvSpPr>
            <p:nvPr/>
          </p:nvSpPr>
          <p:spPr bwMode="auto">
            <a:xfrm flipV="1">
              <a:off x="5191" y="2516"/>
              <a:ext cx="6" cy="2"/>
            </a:xfrm>
            <a:prstGeom prst="line">
              <a:avLst/>
            </a:prstGeom>
            <a:grpFill/>
            <a:ln w="9525">
              <a:solidFill>
                <a:srgbClr val="FFFFFF"/>
              </a:solidFill>
              <a:round/>
              <a:headEnd/>
              <a:tailEnd/>
            </a:ln>
          </p:spPr>
          <p:txBody>
            <a:bodyPr/>
            <a:lstStyle/>
            <a:p>
              <a:endParaRPr lang="es-ES" dirty="0"/>
            </a:p>
          </p:txBody>
        </p:sp>
      </p:grpSp>
      <p:sp>
        <p:nvSpPr>
          <p:cNvPr id="857" name="Freeform 307">
            <a:extLst>
              <a:ext uri="{FF2B5EF4-FFF2-40B4-BE49-F238E27FC236}">
                <a16:creationId xmlns:a16="http://schemas.microsoft.com/office/drawing/2014/main" id="{D59E438B-F3F3-4053-B7ED-C9541A894A5E}"/>
              </a:ext>
            </a:extLst>
          </p:cNvPr>
          <p:cNvSpPr>
            <a:spLocks/>
          </p:cNvSpPr>
          <p:nvPr>
            <p:custDataLst>
              <p:tags r:id="rId210"/>
            </p:custDataLst>
          </p:nvPr>
        </p:nvSpPr>
        <p:spPr bwMode="auto">
          <a:xfrm>
            <a:off x="14589253" y="8053306"/>
            <a:ext cx="30316" cy="117894"/>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58" name="Freeform 308">
            <a:extLst>
              <a:ext uri="{FF2B5EF4-FFF2-40B4-BE49-F238E27FC236}">
                <a16:creationId xmlns:a16="http://schemas.microsoft.com/office/drawing/2014/main" id="{120B8670-F9EE-499B-9838-7697715A0348}"/>
              </a:ext>
            </a:extLst>
          </p:cNvPr>
          <p:cNvSpPr>
            <a:spLocks/>
          </p:cNvSpPr>
          <p:nvPr>
            <p:custDataLst>
              <p:tags r:id="rId211"/>
            </p:custDataLst>
          </p:nvPr>
        </p:nvSpPr>
        <p:spPr bwMode="auto">
          <a:xfrm>
            <a:off x="14750935" y="7925308"/>
            <a:ext cx="47157" cy="124631"/>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59" name="Freeform 309">
            <a:extLst>
              <a:ext uri="{FF2B5EF4-FFF2-40B4-BE49-F238E27FC236}">
                <a16:creationId xmlns:a16="http://schemas.microsoft.com/office/drawing/2014/main" id="{D0919BF2-A466-49A7-ABD7-AAB42ED4DD2A}"/>
              </a:ext>
            </a:extLst>
          </p:cNvPr>
          <p:cNvSpPr>
            <a:spLocks/>
          </p:cNvSpPr>
          <p:nvPr>
            <p:custDataLst>
              <p:tags r:id="rId212"/>
            </p:custDataLst>
          </p:nvPr>
        </p:nvSpPr>
        <p:spPr bwMode="auto">
          <a:xfrm>
            <a:off x="14851986" y="7669311"/>
            <a:ext cx="50527" cy="121262"/>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0" name="Freeform 310">
            <a:extLst>
              <a:ext uri="{FF2B5EF4-FFF2-40B4-BE49-F238E27FC236}">
                <a16:creationId xmlns:a16="http://schemas.microsoft.com/office/drawing/2014/main" id="{601407D2-6B07-40BB-90B7-3B0C1C7D172D}"/>
              </a:ext>
            </a:extLst>
          </p:cNvPr>
          <p:cNvSpPr>
            <a:spLocks/>
          </p:cNvSpPr>
          <p:nvPr>
            <p:custDataLst>
              <p:tags r:id="rId213"/>
            </p:custDataLst>
          </p:nvPr>
        </p:nvSpPr>
        <p:spPr bwMode="auto">
          <a:xfrm>
            <a:off x="14818302" y="7605313"/>
            <a:ext cx="53894" cy="121262"/>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1" name="Freeform 311">
            <a:extLst>
              <a:ext uri="{FF2B5EF4-FFF2-40B4-BE49-F238E27FC236}">
                <a16:creationId xmlns:a16="http://schemas.microsoft.com/office/drawing/2014/main" id="{BDB1FD0F-94BE-430D-83A9-2EE75DD0CFDE}"/>
              </a:ext>
            </a:extLst>
          </p:cNvPr>
          <p:cNvSpPr>
            <a:spLocks/>
          </p:cNvSpPr>
          <p:nvPr>
            <p:custDataLst>
              <p:tags r:id="rId214"/>
            </p:custDataLst>
          </p:nvPr>
        </p:nvSpPr>
        <p:spPr bwMode="auto">
          <a:xfrm>
            <a:off x="14447781" y="7386368"/>
            <a:ext cx="16843" cy="121262"/>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2" name="Freeform 312">
            <a:extLst>
              <a:ext uri="{FF2B5EF4-FFF2-40B4-BE49-F238E27FC236}">
                <a16:creationId xmlns:a16="http://schemas.microsoft.com/office/drawing/2014/main" id="{6C9F3CD4-9B59-433F-BB04-DB5C8FF07C91}"/>
              </a:ext>
            </a:extLst>
          </p:cNvPr>
          <p:cNvSpPr>
            <a:spLocks/>
          </p:cNvSpPr>
          <p:nvPr>
            <p:custDataLst>
              <p:tags r:id="rId215"/>
            </p:custDataLst>
          </p:nvPr>
        </p:nvSpPr>
        <p:spPr bwMode="auto">
          <a:xfrm>
            <a:off x="14292836" y="7672681"/>
            <a:ext cx="64000" cy="124629"/>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3" name="Freeform 313">
            <a:extLst>
              <a:ext uri="{FF2B5EF4-FFF2-40B4-BE49-F238E27FC236}">
                <a16:creationId xmlns:a16="http://schemas.microsoft.com/office/drawing/2014/main" id="{111B50AE-0F8E-4A74-A93E-2438C5E46359}"/>
              </a:ext>
            </a:extLst>
          </p:cNvPr>
          <p:cNvSpPr>
            <a:spLocks/>
          </p:cNvSpPr>
          <p:nvPr>
            <p:custDataLst>
              <p:tags r:id="rId216"/>
            </p:custDataLst>
          </p:nvPr>
        </p:nvSpPr>
        <p:spPr bwMode="auto">
          <a:xfrm>
            <a:off x="14309679" y="8066780"/>
            <a:ext cx="40421" cy="117894"/>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4" name="Freeform 314">
            <a:extLst>
              <a:ext uri="{FF2B5EF4-FFF2-40B4-BE49-F238E27FC236}">
                <a16:creationId xmlns:a16="http://schemas.microsoft.com/office/drawing/2014/main" id="{B113ED6C-B9DD-4DCC-B8FD-BB508270EAC6}"/>
              </a:ext>
            </a:extLst>
          </p:cNvPr>
          <p:cNvSpPr>
            <a:spLocks/>
          </p:cNvSpPr>
          <p:nvPr>
            <p:custDataLst>
              <p:tags r:id="rId217"/>
            </p:custDataLst>
          </p:nvPr>
        </p:nvSpPr>
        <p:spPr bwMode="auto">
          <a:xfrm>
            <a:off x="14548832" y="7682785"/>
            <a:ext cx="23580" cy="121262"/>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5" name="Freeform 315">
            <a:extLst>
              <a:ext uri="{FF2B5EF4-FFF2-40B4-BE49-F238E27FC236}">
                <a16:creationId xmlns:a16="http://schemas.microsoft.com/office/drawing/2014/main" id="{04D79FEA-C150-468A-86EA-76F3A4314A68}"/>
              </a:ext>
            </a:extLst>
          </p:cNvPr>
          <p:cNvSpPr>
            <a:spLocks/>
          </p:cNvSpPr>
          <p:nvPr>
            <p:custDataLst>
              <p:tags r:id="rId218"/>
            </p:custDataLst>
          </p:nvPr>
        </p:nvSpPr>
        <p:spPr bwMode="auto">
          <a:xfrm>
            <a:off x="14252415" y="7672681"/>
            <a:ext cx="40421" cy="124629"/>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6" name="Freeform 316">
            <a:extLst>
              <a:ext uri="{FF2B5EF4-FFF2-40B4-BE49-F238E27FC236}">
                <a16:creationId xmlns:a16="http://schemas.microsoft.com/office/drawing/2014/main" id="{4F56D33F-F675-4D9F-91D7-B522FF4E58A2}"/>
              </a:ext>
            </a:extLst>
          </p:cNvPr>
          <p:cNvSpPr>
            <a:spLocks/>
          </p:cNvSpPr>
          <p:nvPr>
            <p:custDataLst>
              <p:tags r:id="rId219"/>
            </p:custDataLst>
          </p:nvPr>
        </p:nvSpPr>
        <p:spPr bwMode="auto">
          <a:xfrm>
            <a:off x="14346730" y="7773732"/>
            <a:ext cx="64000" cy="121262"/>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7" name="Freeform 317">
            <a:extLst>
              <a:ext uri="{FF2B5EF4-FFF2-40B4-BE49-F238E27FC236}">
                <a16:creationId xmlns:a16="http://schemas.microsoft.com/office/drawing/2014/main" id="{B35F39B3-1094-4C65-90FD-0382B07C7E79}"/>
              </a:ext>
            </a:extLst>
          </p:cNvPr>
          <p:cNvSpPr>
            <a:spLocks/>
          </p:cNvSpPr>
          <p:nvPr>
            <p:custDataLst>
              <p:tags r:id="rId220"/>
            </p:custDataLst>
          </p:nvPr>
        </p:nvSpPr>
        <p:spPr bwMode="auto">
          <a:xfrm>
            <a:off x="13925684" y="8204884"/>
            <a:ext cx="97682" cy="124629"/>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8" name="Freeform 318">
            <a:extLst>
              <a:ext uri="{FF2B5EF4-FFF2-40B4-BE49-F238E27FC236}">
                <a16:creationId xmlns:a16="http://schemas.microsoft.com/office/drawing/2014/main" id="{42923A48-9F1C-49E2-B0B7-CEDED441A065}"/>
              </a:ext>
            </a:extLst>
          </p:cNvPr>
          <p:cNvSpPr>
            <a:spLocks/>
          </p:cNvSpPr>
          <p:nvPr>
            <p:custDataLst>
              <p:tags r:id="rId221"/>
            </p:custDataLst>
          </p:nvPr>
        </p:nvSpPr>
        <p:spPr bwMode="auto">
          <a:xfrm>
            <a:off x="14134523" y="8285725"/>
            <a:ext cx="30314" cy="124629"/>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69" name="Freeform 319">
            <a:extLst>
              <a:ext uri="{FF2B5EF4-FFF2-40B4-BE49-F238E27FC236}">
                <a16:creationId xmlns:a16="http://schemas.microsoft.com/office/drawing/2014/main" id="{20CCB5F7-9920-4256-A4E9-31DE7E0E4CCD}"/>
              </a:ext>
            </a:extLst>
          </p:cNvPr>
          <p:cNvSpPr>
            <a:spLocks/>
          </p:cNvSpPr>
          <p:nvPr>
            <p:custDataLst>
              <p:tags r:id="rId222"/>
            </p:custDataLst>
          </p:nvPr>
        </p:nvSpPr>
        <p:spPr bwMode="auto">
          <a:xfrm>
            <a:off x="13780843" y="8140884"/>
            <a:ext cx="77474" cy="117894"/>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0" name="Freeform 320">
            <a:extLst>
              <a:ext uri="{FF2B5EF4-FFF2-40B4-BE49-F238E27FC236}">
                <a16:creationId xmlns:a16="http://schemas.microsoft.com/office/drawing/2014/main" id="{EFAC214A-C1EA-4695-9383-37D457A57F0B}"/>
              </a:ext>
            </a:extLst>
          </p:cNvPr>
          <p:cNvSpPr>
            <a:spLocks/>
          </p:cNvSpPr>
          <p:nvPr>
            <p:custDataLst>
              <p:tags r:id="rId223"/>
            </p:custDataLst>
          </p:nvPr>
        </p:nvSpPr>
        <p:spPr bwMode="auto">
          <a:xfrm>
            <a:off x="13875157" y="8110570"/>
            <a:ext cx="84210" cy="117892"/>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1" name="Freeform 321">
            <a:extLst>
              <a:ext uri="{FF2B5EF4-FFF2-40B4-BE49-F238E27FC236}">
                <a16:creationId xmlns:a16="http://schemas.microsoft.com/office/drawing/2014/main" id="{B35D7F88-76BF-45A6-AC70-ED9729F90918}"/>
              </a:ext>
            </a:extLst>
          </p:cNvPr>
          <p:cNvSpPr>
            <a:spLocks/>
          </p:cNvSpPr>
          <p:nvPr>
            <p:custDataLst>
              <p:tags r:id="rId224"/>
            </p:custDataLst>
          </p:nvPr>
        </p:nvSpPr>
        <p:spPr bwMode="auto">
          <a:xfrm>
            <a:off x="13986314" y="8130780"/>
            <a:ext cx="77472" cy="124629"/>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2" name="Freeform 322">
            <a:extLst>
              <a:ext uri="{FF2B5EF4-FFF2-40B4-BE49-F238E27FC236}">
                <a16:creationId xmlns:a16="http://schemas.microsoft.com/office/drawing/2014/main" id="{A126764F-20F0-4D5C-9212-04B01DF85055}"/>
              </a:ext>
            </a:extLst>
          </p:cNvPr>
          <p:cNvSpPr>
            <a:spLocks/>
          </p:cNvSpPr>
          <p:nvPr>
            <p:custDataLst>
              <p:tags r:id="rId225"/>
            </p:custDataLst>
          </p:nvPr>
        </p:nvSpPr>
        <p:spPr bwMode="auto">
          <a:xfrm>
            <a:off x="14097470" y="8140884"/>
            <a:ext cx="53894" cy="117894"/>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3" name="Freeform 323">
            <a:extLst>
              <a:ext uri="{FF2B5EF4-FFF2-40B4-BE49-F238E27FC236}">
                <a16:creationId xmlns:a16="http://schemas.microsoft.com/office/drawing/2014/main" id="{B7CA2297-1200-42FE-8670-A098C7443A5E}"/>
              </a:ext>
            </a:extLst>
          </p:cNvPr>
          <p:cNvSpPr>
            <a:spLocks/>
          </p:cNvSpPr>
          <p:nvPr>
            <p:custDataLst>
              <p:tags r:id="rId226"/>
            </p:custDataLst>
          </p:nvPr>
        </p:nvSpPr>
        <p:spPr bwMode="auto">
          <a:xfrm>
            <a:off x="14252415" y="8124043"/>
            <a:ext cx="3369" cy="117892"/>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4" name="Freeform 324">
            <a:extLst>
              <a:ext uri="{FF2B5EF4-FFF2-40B4-BE49-F238E27FC236}">
                <a16:creationId xmlns:a16="http://schemas.microsoft.com/office/drawing/2014/main" id="{294BCB9D-9936-4C35-A713-C1BEF3D9C387}"/>
              </a:ext>
            </a:extLst>
          </p:cNvPr>
          <p:cNvSpPr>
            <a:spLocks/>
          </p:cNvSpPr>
          <p:nvPr>
            <p:custDataLst>
              <p:tags r:id="rId227"/>
            </p:custDataLst>
          </p:nvPr>
        </p:nvSpPr>
        <p:spPr bwMode="auto">
          <a:xfrm>
            <a:off x="13349691" y="7729942"/>
            <a:ext cx="43790" cy="124631"/>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5" name="Freeform 325">
            <a:extLst>
              <a:ext uri="{FF2B5EF4-FFF2-40B4-BE49-F238E27FC236}">
                <a16:creationId xmlns:a16="http://schemas.microsoft.com/office/drawing/2014/main" id="{D5378D8C-BD99-41AC-A8E5-7119A677F83A}"/>
              </a:ext>
            </a:extLst>
          </p:cNvPr>
          <p:cNvSpPr>
            <a:spLocks/>
          </p:cNvSpPr>
          <p:nvPr>
            <p:custDataLst>
              <p:tags r:id="rId228"/>
            </p:custDataLst>
          </p:nvPr>
        </p:nvSpPr>
        <p:spPr bwMode="auto">
          <a:xfrm>
            <a:off x="13235166" y="7672681"/>
            <a:ext cx="64000" cy="124629"/>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6" name="Freeform 326">
            <a:extLst>
              <a:ext uri="{FF2B5EF4-FFF2-40B4-BE49-F238E27FC236}">
                <a16:creationId xmlns:a16="http://schemas.microsoft.com/office/drawing/2014/main" id="{53D67544-C434-445C-A2E6-251B186122E8}"/>
              </a:ext>
            </a:extLst>
          </p:cNvPr>
          <p:cNvSpPr>
            <a:spLocks/>
          </p:cNvSpPr>
          <p:nvPr>
            <p:custDataLst>
              <p:tags r:id="rId229"/>
            </p:custDataLst>
          </p:nvPr>
        </p:nvSpPr>
        <p:spPr bwMode="auto">
          <a:xfrm>
            <a:off x="12884855" y="7638997"/>
            <a:ext cx="16843" cy="121262"/>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7" name="Line 327" descr="Horizontal dunkel">
            <a:extLst>
              <a:ext uri="{FF2B5EF4-FFF2-40B4-BE49-F238E27FC236}">
                <a16:creationId xmlns:a16="http://schemas.microsoft.com/office/drawing/2014/main" id="{B75C61E6-1D69-4222-8FFF-16263291A71E}"/>
              </a:ext>
            </a:extLst>
          </p:cNvPr>
          <p:cNvSpPr>
            <a:spLocks noChangeShapeType="1"/>
          </p:cNvSpPr>
          <p:nvPr>
            <p:custDataLst>
              <p:tags r:id="rId230"/>
            </p:custDataLst>
          </p:nvPr>
        </p:nvSpPr>
        <p:spPr bwMode="auto">
          <a:xfrm>
            <a:off x="12938749" y="7716469"/>
            <a:ext cx="10106" cy="1347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878" name="Freeform 328">
            <a:extLst>
              <a:ext uri="{FF2B5EF4-FFF2-40B4-BE49-F238E27FC236}">
                <a16:creationId xmlns:a16="http://schemas.microsoft.com/office/drawing/2014/main" id="{92D08F63-EAA7-47E0-8933-12C6D0262992}"/>
              </a:ext>
            </a:extLst>
          </p:cNvPr>
          <p:cNvSpPr>
            <a:spLocks/>
          </p:cNvSpPr>
          <p:nvPr>
            <p:custDataLst>
              <p:tags r:id="rId231"/>
            </p:custDataLst>
          </p:nvPr>
        </p:nvSpPr>
        <p:spPr bwMode="auto">
          <a:xfrm>
            <a:off x="12932012" y="7716469"/>
            <a:ext cx="16843" cy="121262"/>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79" name="Freeform 329">
            <a:extLst>
              <a:ext uri="{FF2B5EF4-FFF2-40B4-BE49-F238E27FC236}">
                <a16:creationId xmlns:a16="http://schemas.microsoft.com/office/drawing/2014/main" id="{2E311D9D-E0CE-4A23-9D6F-87587F9657B2}"/>
              </a:ext>
            </a:extLst>
          </p:cNvPr>
          <p:cNvSpPr>
            <a:spLocks/>
          </p:cNvSpPr>
          <p:nvPr>
            <p:custDataLst>
              <p:tags r:id="rId232"/>
            </p:custDataLst>
          </p:nvPr>
        </p:nvSpPr>
        <p:spPr bwMode="auto">
          <a:xfrm>
            <a:off x="12723173" y="7386368"/>
            <a:ext cx="47157" cy="121262"/>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0" name="Freeform 330">
            <a:extLst>
              <a:ext uri="{FF2B5EF4-FFF2-40B4-BE49-F238E27FC236}">
                <a16:creationId xmlns:a16="http://schemas.microsoft.com/office/drawing/2014/main" id="{BCEBCB01-4A51-4D05-9F85-3C05833097A0}"/>
              </a:ext>
            </a:extLst>
          </p:cNvPr>
          <p:cNvSpPr>
            <a:spLocks/>
          </p:cNvSpPr>
          <p:nvPr>
            <p:custDataLst>
              <p:tags r:id="rId233"/>
            </p:custDataLst>
          </p:nvPr>
        </p:nvSpPr>
        <p:spPr bwMode="auto">
          <a:xfrm>
            <a:off x="13844843" y="8157727"/>
            <a:ext cx="23578" cy="121262"/>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1" name="Freeform 331">
            <a:extLst>
              <a:ext uri="{FF2B5EF4-FFF2-40B4-BE49-F238E27FC236}">
                <a16:creationId xmlns:a16="http://schemas.microsoft.com/office/drawing/2014/main" id="{B87A0662-269C-4370-B04C-7DE32C47C7D2}"/>
              </a:ext>
            </a:extLst>
          </p:cNvPr>
          <p:cNvSpPr>
            <a:spLocks/>
          </p:cNvSpPr>
          <p:nvPr>
            <p:custDataLst>
              <p:tags r:id="rId234"/>
            </p:custDataLst>
          </p:nvPr>
        </p:nvSpPr>
        <p:spPr bwMode="auto">
          <a:xfrm>
            <a:off x="14939564" y="8066780"/>
            <a:ext cx="60631" cy="117894"/>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2" name="Freeform 332">
            <a:extLst>
              <a:ext uri="{FF2B5EF4-FFF2-40B4-BE49-F238E27FC236}">
                <a16:creationId xmlns:a16="http://schemas.microsoft.com/office/drawing/2014/main" id="{AFA0F1AA-FDAD-4C9D-901A-44B73BED9826}"/>
              </a:ext>
            </a:extLst>
          </p:cNvPr>
          <p:cNvSpPr>
            <a:spLocks/>
          </p:cNvSpPr>
          <p:nvPr>
            <p:custDataLst>
              <p:tags r:id="rId235"/>
            </p:custDataLst>
          </p:nvPr>
        </p:nvSpPr>
        <p:spPr bwMode="auto">
          <a:xfrm>
            <a:off x="12686122" y="7180898"/>
            <a:ext cx="582728" cy="781463"/>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3" name="Freeform 333">
            <a:extLst>
              <a:ext uri="{FF2B5EF4-FFF2-40B4-BE49-F238E27FC236}">
                <a16:creationId xmlns:a16="http://schemas.microsoft.com/office/drawing/2014/main" id="{D3E7371F-4E6F-49C4-A2C5-B13AFEDDEFBF}"/>
              </a:ext>
            </a:extLst>
          </p:cNvPr>
          <p:cNvSpPr>
            <a:spLocks/>
          </p:cNvSpPr>
          <p:nvPr>
            <p:custDataLst>
              <p:tags r:id="rId236"/>
            </p:custDataLst>
          </p:nvPr>
        </p:nvSpPr>
        <p:spPr bwMode="auto">
          <a:xfrm>
            <a:off x="13410321" y="7285317"/>
            <a:ext cx="538940" cy="545677"/>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4" name="Freeform 334">
            <a:extLst>
              <a:ext uri="{FF2B5EF4-FFF2-40B4-BE49-F238E27FC236}">
                <a16:creationId xmlns:a16="http://schemas.microsoft.com/office/drawing/2014/main" id="{1289F504-B194-4BB7-9AA3-18C61ECD87E2}"/>
              </a:ext>
            </a:extLst>
          </p:cNvPr>
          <p:cNvSpPr>
            <a:spLocks/>
          </p:cNvSpPr>
          <p:nvPr>
            <p:custDataLst>
              <p:tags r:id="rId237"/>
            </p:custDataLst>
          </p:nvPr>
        </p:nvSpPr>
        <p:spPr bwMode="auto">
          <a:xfrm>
            <a:off x="14164837" y="8147621"/>
            <a:ext cx="195366" cy="121262"/>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5" name="Freeform 335">
            <a:extLst>
              <a:ext uri="{FF2B5EF4-FFF2-40B4-BE49-F238E27FC236}">
                <a16:creationId xmlns:a16="http://schemas.microsoft.com/office/drawing/2014/main" id="{7AB5BD00-652A-4053-876D-6FC0B6EE1669}"/>
              </a:ext>
            </a:extLst>
          </p:cNvPr>
          <p:cNvSpPr>
            <a:spLocks/>
          </p:cNvSpPr>
          <p:nvPr>
            <p:custDataLst>
              <p:tags r:id="rId238"/>
            </p:custDataLst>
          </p:nvPr>
        </p:nvSpPr>
        <p:spPr bwMode="auto">
          <a:xfrm>
            <a:off x="14410730" y="7440262"/>
            <a:ext cx="90945" cy="188629"/>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6" name="Freeform 336">
            <a:extLst>
              <a:ext uri="{FF2B5EF4-FFF2-40B4-BE49-F238E27FC236}">
                <a16:creationId xmlns:a16="http://schemas.microsoft.com/office/drawing/2014/main" id="{52D1CDB0-5F16-4A22-9A45-F5B927EF0C69}"/>
              </a:ext>
            </a:extLst>
          </p:cNvPr>
          <p:cNvSpPr>
            <a:spLocks/>
          </p:cNvSpPr>
          <p:nvPr>
            <p:custDataLst>
              <p:tags r:id="rId239"/>
            </p:custDataLst>
          </p:nvPr>
        </p:nvSpPr>
        <p:spPr bwMode="auto">
          <a:xfrm>
            <a:off x="14437677" y="7746785"/>
            <a:ext cx="151576" cy="117892"/>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7" name="Freeform 337">
            <a:extLst>
              <a:ext uri="{FF2B5EF4-FFF2-40B4-BE49-F238E27FC236}">
                <a16:creationId xmlns:a16="http://schemas.microsoft.com/office/drawing/2014/main" id="{2A975D62-9141-4D09-BB3B-92D1A10C6A99}"/>
              </a:ext>
            </a:extLst>
          </p:cNvPr>
          <p:cNvSpPr>
            <a:spLocks/>
          </p:cNvSpPr>
          <p:nvPr>
            <p:custDataLst>
              <p:tags r:id="rId240"/>
            </p:custDataLst>
          </p:nvPr>
        </p:nvSpPr>
        <p:spPr bwMode="auto">
          <a:xfrm>
            <a:off x="14599359" y="7585103"/>
            <a:ext cx="181892" cy="134735"/>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8" name="Freeform 338">
            <a:extLst>
              <a:ext uri="{FF2B5EF4-FFF2-40B4-BE49-F238E27FC236}">
                <a16:creationId xmlns:a16="http://schemas.microsoft.com/office/drawing/2014/main" id="{C046C2A5-E794-43AF-A88F-6A19BF7D9255}"/>
              </a:ext>
            </a:extLst>
          </p:cNvPr>
          <p:cNvSpPr>
            <a:spLocks/>
          </p:cNvSpPr>
          <p:nvPr>
            <p:custDataLst>
              <p:tags r:id="rId241"/>
            </p:custDataLst>
          </p:nvPr>
        </p:nvSpPr>
        <p:spPr bwMode="auto">
          <a:xfrm>
            <a:off x="13939157" y="7453735"/>
            <a:ext cx="353678" cy="488415"/>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89" name="Freeform 339">
            <a:extLst>
              <a:ext uri="{FF2B5EF4-FFF2-40B4-BE49-F238E27FC236}">
                <a16:creationId xmlns:a16="http://schemas.microsoft.com/office/drawing/2014/main" id="{E7DF9963-EBDF-42BC-A94E-7C7F253E4FD2}"/>
              </a:ext>
            </a:extLst>
          </p:cNvPr>
          <p:cNvSpPr>
            <a:spLocks/>
          </p:cNvSpPr>
          <p:nvPr>
            <p:custDataLst>
              <p:tags r:id="rId242"/>
            </p:custDataLst>
          </p:nvPr>
        </p:nvSpPr>
        <p:spPr bwMode="auto">
          <a:xfrm>
            <a:off x="13228429" y="7965728"/>
            <a:ext cx="532203" cy="202103"/>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0" name="Freeform 340">
            <a:extLst>
              <a:ext uri="{FF2B5EF4-FFF2-40B4-BE49-F238E27FC236}">
                <a16:creationId xmlns:a16="http://schemas.microsoft.com/office/drawing/2014/main" id="{9D00C020-CDD2-4344-9106-6159A905FBA6}"/>
              </a:ext>
            </a:extLst>
          </p:cNvPr>
          <p:cNvSpPr>
            <a:spLocks/>
          </p:cNvSpPr>
          <p:nvPr>
            <p:custDataLst>
              <p:tags r:id="rId243"/>
            </p:custDataLst>
          </p:nvPr>
        </p:nvSpPr>
        <p:spPr bwMode="auto">
          <a:xfrm>
            <a:off x="14673463" y="7662575"/>
            <a:ext cx="454730" cy="535573"/>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1" name="Freeform 341">
            <a:extLst>
              <a:ext uri="{FF2B5EF4-FFF2-40B4-BE49-F238E27FC236}">
                <a16:creationId xmlns:a16="http://schemas.microsoft.com/office/drawing/2014/main" id="{6018CC98-2470-40F6-8DBF-6F637D2C75AF}"/>
              </a:ext>
            </a:extLst>
          </p:cNvPr>
          <p:cNvSpPr>
            <a:spLocks/>
          </p:cNvSpPr>
          <p:nvPr>
            <p:custDataLst>
              <p:tags r:id="rId244"/>
            </p:custDataLst>
          </p:nvPr>
        </p:nvSpPr>
        <p:spPr bwMode="auto">
          <a:xfrm>
            <a:off x="11557715" y="5183450"/>
            <a:ext cx="114525" cy="127998"/>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92" name="Freeform 342">
            <a:extLst>
              <a:ext uri="{FF2B5EF4-FFF2-40B4-BE49-F238E27FC236}">
                <a16:creationId xmlns:a16="http://schemas.microsoft.com/office/drawing/2014/main" id="{27DF961F-50C3-44CD-B936-68951456B59F}"/>
              </a:ext>
            </a:extLst>
          </p:cNvPr>
          <p:cNvSpPr>
            <a:spLocks/>
          </p:cNvSpPr>
          <p:nvPr>
            <p:custDataLst>
              <p:tags r:id="rId245"/>
            </p:custDataLst>
          </p:nvPr>
        </p:nvSpPr>
        <p:spPr bwMode="auto">
          <a:xfrm>
            <a:off x="8283654" y="3920311"/>
            <a:ext cx="468205" cy="377258"/>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3" name="Freeform 343">
            <a:extLst>
              <a:ext uri="{FF2B5EF4-FFF2-40B4-BE49-F238E27FC236}">
                <a16:creationId xmlns:a16="http://schemas.microsoft.com/office/drawing/2014/main" id="{A9097E31-7430-40C2-9B5A-46D8E656EFBD}"/>
              </a:ext>
            </a:extLst>
          </p:cNvPr>
          <p:cNvSpPr>
            <a:spLocks/>
          </p:cNvSpPr>
          <p:nvPr>
            <p:custDataLst>
              <p:tags r:id="rId246"/>
            </p:custDataLst>
          </p:nvPr>
        </p:nvSpPr>
        <p:spPr bwMode="auto">
          <a:xfrm>
            <a:off x="8418389" y="4354830"/>
            <a:ext cx="309891" cy="151578"/>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4" name="Freeform 344">
            <a:extLst>
              <a:ext uri="{FF2B5EF4-FFF2-40B4-BE49-F238E27FC236}">
                <a16:creationId xmlns:a16="http://schemas.microsoft.com/office/drawing/2014/main" id="{05D4C26A-FF05-4D03-AE19-C3278106143A}"/>
              </a:ext>
            </a:extLst>
          </p:cNvPr>
          <p:cNvSpPr>
            <a:spLocks/>
          </p:cNvSpPr>
          <p:nvPr>
            <p:custDataLst>
              <p:tags r:id="rId247"/>
            </p:custDataLst>
          </p:nvPr>
        </p:nvSpPr>
        <p:spPr bwMode="auto">
          <a:xfrm>
            <a:off x="8630598" y="3623894"/>
            <a:ext cx="235786" cy="138102"/>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5" name="Freeform 345">
            <a:extLst>
              <a:ext uri="{FF2B5EF4-FFF2-40B4-BE49-F238E27FC236}">
                <a16:creationId xmlns:a16="http://schemas.microsoft.com/office/drawing/2014/main" id="{FA8C7576-E8D6-4708-94E0-D8059B90F8DC}"/>
              </a:ext>
            </a:extLst>
          </p:cNvPr>
          <p:cNvSpPr>
            <a:spLocks/>
          </p:cNvSpPr>
          <p:nvPr>
            <p:custDataLst>
              <p:tags r:id="rId248"/>
            </p:custDataLst>
          </p:nvPr>
        </p:nvSpPr>
        <p:spPr bwMode="auto">
          <a:xfrm>
            <a:off x="8657545" y="4361567"/>
            <a:ext cx="380625" cy="303154"/>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6" name="Freeform 346">
            <a:extLst>
              <a:ext uri="{FF2B5EF4-FFF2-40B4-BE49-F238E27FC236}">
                <a16:creationId xmlns:a16="http://schemas.microsoft.com/office/drawing/2014/main" id="{F380BBFE-72C0-4BB9-A015-C9DC7A6E3B2D}"/>
              </a:ext>
            </a:extLst>
          </p:cNvPr>
          <p:cNvSpPr>
            <a:spLocks/>
          </p:cNvSpPr>
          <p:nvPr>
            <p:custDataLst>
              <p:tags r:id="rId249"/>
            </p:custDataLst>
          </p:nvPr>
        </p:nvSpPr>
        <p:spPr bwMode="auto">
          <a:xfrm>
            <a:off x="4413392" y="6564484"/>
            <a:ext cx="30314" cy="11789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97" name="Freeform 347">
            <a:extLst>
              <a:ext uri="{FF2B5EF4-FFF2-40B4-BE49-F238E27FC236}">
                <a16:creationId xmlns:a16="http://schemas.microsoft.com/office/drawing/2014/main" id="{D4B10085-B66C-4006-AA1C-364CD9D798EA}"/>
              </a:ext>
            </a:extLst>
          </p:cNvPr>
          <p:cNvSpPr>
            <a:spLocks/>
          </p:cNvSpPr>
          <p:nvPr>
            <p:custDataLst>
              <p:tags r:id="rId250"/>
            </p:custDataLst>
          </p:nvPr>
        </p:nvSpPr>
        <p:spPr bwMode="auto">
          <a:xfrm>
            <a:off x="8879858" y="4344726"/>
            <a:ext cx="181892" cy="168419"/>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898" name="Freeform 348">
            <a:extLst>
              <a:ext uri="{FF2B5EF4-FFF2-40B4-BE49-F238E27FC236}">
                <a16:creationId xmlns:a16="http://schemas.microsoft.com/office/drawing/2014/main" id="{25437376-6185-4F0F-80E4-9BC514B8D992}"/>
              </a:ext>
            </a:extLst>
          </p:cNvPr>
          <p:cNvSpPr>
            <a:spLocks/>
          </p:cNvSpPr>
          <p:nvPr>
            <p:custDataLst>
              <p:tags r:id="rId251"/>
            </p:custDataLst>
          </p:nvPr>
        </p:nvSpPr>
        <p:spPr bwMode="auto">
          <a:xfrm>
            <a:off x="8704702" y="4095466"/>
            <a:ext cx="808410" cy="525467"/>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899" name="Freeform 349">
            <a:extLst>
              <a:ext uri="{FF2B5EF4-FFF2-40B4-BE49-F238E27FC236}">
                <a16:creationId xmlns:a16="http://schemas.microsoft.com/office/drawing/2014/main" id="{C3C1FE4E-22B7-4074-BDE0-6243643999ED}"/>
              </a:ext>
            </a:extLst>
          </p:cNvPr>
          <p:cNvSpPr>
            <a:spLocks/>
          </p:cNvSpPr>
          <p:nvPr>
            <p:custDataLst>
              <p:tags r:id="rId252"/>
            </p:custDataLst>
          </p:nvPr>
        </p:nvSpPr>
        <p:spPr bwMode="auto">
          <a:xfrm>
            <a:off x="9789319" y="4823035"/>
            <a:ext cx="101051" cy="134735"/>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0" name="Freeform 350">
            <a:extLst>
              <a:ext uri="{FF2B5EF4-FFF2-40B4-BE49-F238E27FC236}">
                <a16:creationId xmlns:a16="http://schemas.microsoft.com/office/drawing/2014/main" id="{5ED4F8A3-7C31-4A9A-B351-2A6C7B601B18}"/>
              </a:ext>
            </a:extLst>
          </p:cNvPr>
          <p:cNvSpPr>
            <a:spLocks/>
          </p:cNvSpPr>
          <p:nvPr>
            <p:custDataLst>
              <p:tags r:id="rId253"/>
            </p:custDataLst>
          </p:nvPr>
        </p:nvSpPr>
        <p:spPr bwMode="auto">
          <a:xfrm>
            <a:off x="10941303" y="4853350"/>
            <a:ext cx="441256" cy="259366"/>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1" name="Freeform 351">
            <a:extLst>
              <a:ext uri="{FF2B5EF4-FFF2-40B4-BE49-F238E27FC236}">
                <a16:creationId xmlns:a16="http://schemas.microsoft.com/office/drawing/2014/main" id="{3B1FB938-32F6-470A-A40F-67E08B108256}"/>
              </a:ext>
            </a:extLst>
          </p:cNvPr>
          <p:cNvSpPr>
            <a:spLocks/>
          </p:cNvSpPr>
          <p:nvPr>
            <p:custDataLst>
              <p:tags r:id="rId254"/>
            </p:custDataLst>
          </p:nvPr>
        </p:nvSpPr>
        <p:spPr bwMode="auto">
          <a:xfrm>
            <a:off x="11045722" y="4701774"/>
            <a:ext cx="478309" cy="266101"/>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2" name="Freeform 352">
            <a:extLst>
              <a:ext uri="{FF2B5EF4-FFF2-40B4-BE49-F238E27FC236}">
                <a16:creationId xmlns:a16="http://schemas.microsoft.com/office/drawing/2014/main" id="{91C8C447-D4FC-4917-A98C-52FC8E2FF24B}"/>
              </a:ext>
            </a:extLst>
          </p:cNvPr>
          <p:cNvSpPr>
            <a:spLocks/>
          </p:cNvSpPr>
          <p:nvPr>
            <p:custDataLst>
              <p:tags r:id="rId255"/>
            </p:custDataLst>
          </p:nvPr>
        </p:nvSpPr>
        <p:spPr bwMode="auto">
          <a:xfrm>
            <a:off x="10210365" y="4735458"/>
            <a:ext cx="727569" cy="481677"/>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3" name="Freeform 353">
            <a:extLst>
              <a:ext uri="{FF2B5EF4-FFF2-40B4-BE49-F238E27FC236}">
                <a16:creationId xmlns:a16="http://schemas.microsoft.com/office/drawing/2014/main" id="{911508AF-FF75-42DF-8AA2-198DDA70C32A}"/>
              </a:ext>
            </a:extLst>
          </p:cNvPr>
          <p:cNvSpPr>
            <a:spLocks/>
          </p:cNvSpPr>
          <p:nvPr>
            <p:custDataLst>
              <p:tags r:id="rId256"/>
            </p:custDataLst>
          </p:nvPr>
        </p:nvSpPr>
        <p:spPr bwMode="auto">
          <a:xfrm>
            <a:off x="8532914" y="4496302"/>
            <a:ext cx="229050" cy="316627"/>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04" name="Freeform 354">
            <a:extLst>
              <a:ext uri="{FF2B5EF4-FFF2-40B4-BE49-F238E27FC236}">
                <a16:creationId xmlns:a16="http://schemas.microsoft.com/office/drawing/2014/main" id="{C8DBE6ED-E5F8-495A-80D4-FE3C681F2351}"/>
              </a:ext>
            </a:extLst>
          </p:cNvPr>
          <p:cNvSpPr>
            <a:spLocks/>
          </p:cNvSpPr>
          <p:nvPr>
            <p:custDataLst>
              <p:tags r:id="rId257"/>
            </p:custDataLst>
          </p:nvPr>
        </p:nvSpPr>
        <p:spPr bwMode="auto">
          <a:xfrm>
            <a:off x="8633965" y="4725351"/>
            <a:ext cx="144841" cy="127998"/>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05" name="Freeform 355">
            <a:extLst>
              <a:ext uri="{FF2B5EF4-FFF2-40B4-BE49-F238E27FC236}">
                <a16:creationId xmlns:a16="http://schemas.microsoft.com/office/drawing/2014/main" id="{1E027FC9-AA0D-49A3-89AC-1CF8BCCB8B81}"/>
              </a:ext>
            </a:extLst>
          </p:cNvPr>
          <p:cNvSpPr>
            <a:spLocks/>
          </p:cNvSpPr>
          <p:nvPr>
            <p:custDataLst>
              <p:tags r:id="rId258"/>
            </p:custDataLst>
          </p:nvPr>
        </p:nvSpPr>
        <p:spPr bwMode="auto">
          <a:xfrm>
            <a:off x="8812490" y="6049124"/>
            <a:ext cx="872408" cy="1296823"/>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6" name="Freeform 356">
            <a:extLst>
              <a:ext uri="{FF2B5EF4-FFF2-40B4-BE49-F238E27FC236}">
                <a16:creationId xmlns:a16="http://schemas.microsoft.com/office/drawing/2014/main" id="{879E4479-3C73-4668-9792-3F2D34E2760E}"/>
              </a:ext>
            </a:extLst>
          </p:cNvPr>
          <p:cNvSpPr>
            <a:spLocks/>
          </p:cNvSpPr>
          <p:nvPr>
            <p:custDataLst>
              <p:tags r:id="rId259"/>
            </p:custDataLst>
          </p:nvPr>
        </p:nvSpPr>
        <p:spPr bwMode="auto">
          <a:xfrm>
            <a:off x="9839844" y="6769956"/>
            <a:ext cx="518730" cy="916198"/>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7" name="Freeform 357">
            <a:extLst>
              <a:ext uri="{FF2B5EF4-FFF2-40B4-BE49-F238E27FC236}">
                <a16:creationId xmlns:a16="http://schemas.microsoft.com/office/drawing/2014/main" id="{6C28FDBD-DD7B-44E5-9319-6A38D2A7FDFE}"/>
              </a:ext>
            </a:extLst>
          </p:cNvPr>
          <p:cNvSpPr>
            <a:spLocks/>
          </p:cNvSpPr>
          <p:nvPr>
            <p:custDataLst>
              <p:tags r:id="rId260"/>
            </p:custDataLst>
          </p:nvPr>
        </p:nvSpPr>
        <p:spPr bwMode="auto">
          <a:xfrm>
            <a:off x="9856686" y="6743009"/>
            <a:ext cx="80841" cy="124629"/>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8" name="Freeform 358">
            <a:extLst>
              <a:ext uri="{FF2B5EF4-FFF2-40B4-BE49-F238E27FC236}">
                <a16:creationId xmlns:a16="http://schemas.microsoft.com/office/drawing/2014/main" id="{60FDCC63-5BE3-4C36-8B4A-F3619E0D87A7}"/>
              </a:ext>
            </a:extLst>
          </p:cNvPr>
          <p:cNvSpPr>
            <a:spLocks/>
          </p:cNvSpPr>
          <p:nvPr>
            <p:custDataLst>
              <p:tags r:id="rId261"/>
            </p:custDataLst>
          </p:nvPr>
        </p:nvSpPr>
        <p:spPr bwMode="auto">
          <a:xfrm>
            <a:off x="9428902" y="6554380"/>
            <a:ext cx="771359" cy="798304"/>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09" name="Line 359">
            <a:extLst>
              <a:ext uri="{FF2B5EF4-FFF2-40B4-BE49-F238E27FC236}">
                <a16:creationId xmlns:a16="http://schemas.microsoft.com/office/drawing/2014/main" id="{B4A866E4-1CAC-4EDC-8246-0AFE9A2EE364}"/>
              </a:ext>
            </a:extLst>
          </p:cNvPr>
          <p:cNvSpPr>
            <a:spLocks noChangeShapeType="1"/>
          </p:cNvSpPr>
          <p:nvPr>
            <p:custDataLst>
              <p:tags r:id="rId262"/>
            </p:custDataLst>
          </p:nvPr>
        </p:nvSpPr>
        <p:spPr bwMode="auto">
          <a:xfrm flipH="1">
            <a:off x="2766255" y="7655838"/>
            <a:ext cx="10106" cy="1684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s-ES" dirty="0"/>
          </a:p>
        </p:txBody>
      </p:sp>
      <p:sp>
        <p:nvSpPr>
          <p:cNvPr id="910" name="Freeform 360">
            <a:extLst>
              <a:ext uri="{FF2B5EF4-FFF2-40B4-BE49-F238E27FC236}">
                <a16:creationId xmlns:a16="http://schemas.microsoft.com/office/drawing/2014/main" id="{438A95A3-8C11-4FDB-87FE-53CD1E4A40A3}"/>
              </a:ext>
            </a:extLst>
          </p:cNvPr>
          <p:cNvSpPr>
            <a:spLocks/>
          </p:cNvSpPr>
          <p:nvPr>
            <p:custDataLst>
              <p:tags r:id="rId263"/>
            </p:custDataLst>
          </p:nvPr>
        </p:nvSpPr>
        <p:spPr bwMode="auto">
          <a:xfrm>
            <a:off x="2766255" y="7672681"/>
            <a:ext cx="26947" cy="12462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11" name="Freeform 361">
            <a:extLst>
              <a:ext uri="{FF2B5EF4-FFF2-40B4-BE49-F238E27FC236}">
                <a16:creationId xmlns:a16="http://schemas.microsoft.com/office/drawing/2014/main" id="{AD57E405-378B-4FC7-B1F0-9940B0C67D13}"/>
              </a:ext>
            </a:extLst>
          </p:cNvPr>
          <p:cNvSpPr>
            <a:spLocks/>
          </p:cNvSpPr>
          <p:nvPr>
            <p:custDataLst>
              <p:tags r:id="rId264"/>
            </p:custDataLst>
          </p:nvPr>
        </p:nvSpPr>
        <p:spPr bwMode="auto">
          <a:xfrm>
            <a:off x="2783098" y="7645734"/>
            <a:ext cx="10104" cy="121262"/>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912" name="Group 362">
            <a:extLst>
              <a:ext uri="{FF2B5EF4-FFF2-40B4-BE49-F238E27FC236}">
                <a16:creationId xmlns:a16="http://schemas.microsoft.com/office/drawing/2014/main" id="{49C878AD-0AD7-4E15-916F-56BAE4093BD9}"/>
              </a:ext>
            </a:extLst>
          </p:cNvPr>
          <p:cNvGrpSpPr>
            <a:grpSpLocks/>
          </p:cNvGrpSpPr>
          <p:nvPr>
            <p:custDataLst>
              <p:tags r:id="rId265"/>
            </p:custDataLst>
          </p:nvPr>
        </p:nvGrpSpPr>
        <p:grpSpPr bwMode="auto">
          <a:xfrm>
            <a:off x="2766255" y="7507629"/>
            <a:ext cx="885884" cy="427785"/>
            <a:chOff x="912" y="2626"/>
            <a:chExt cx="311" cy="127"/>
          </a:xfrm>
          <a:solidFill>
            <a:schemeClr val="bg2">
              <a:lumMod val="50000"/>
              <a:alpha val="18000"/>
            </a:schemeClr>
          </a:solidFill>
        </p:grpSpPr>
        <p:sp>
          <p:nvSpPr>
            <p:cNvPr id="913" name="Freeform 363">
              <a:extLst>
                <a:ext uri="{FF2B5EF4-FFF2-40B4-BE49-F238E27FC236}">
                  <a16:creationId xmlns:a16="http://schemas.microsoft.com/office/drawing/2014/main" id="{CF07BA87-B724-42F1-8857-5C4E5CCBD5FC}"/>
                </a:ext>
              </a:extLst>
            </p:cNvPr>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14" name="Freeform 364">
              <a:extLst>
                <a:ext uri="{FF2B5EF4-FFF2-40B4-BE49-F238E27FC236}">
                  <a16:creationId xmlns:a16="http://schemas.microsoft.com/office/drawing/2014/main" id="{3F254973-235A-4C0E-B845-254BAE7D8071}"/>
                </a:ext>
              </a:extLst>
            </p:cNvPr>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15" name="Freeform 365">
              <a:extLst>
                <a:ext uri="{FF2B5EF4-FFF2-40B4-BE49-F238E27FC236}">
                  <a16:creationId xmlns:a16="http://schemas.microsoft.com/office/drawing/2014/main" id="{B84ACFFA-7F04-488E-BD4D-6ED593F34FB9}"/>
                </a:ext>
              </a:extLst>
            </p:cNvPr>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16" name="Freeform 366">
            <a:extLst>
              <a:ext uri="{FF2B5EF4-FFF2-40B4-BE49-F238E27FC236}">
                <a16:creationId xmlns:a16="http://schemas.microsoft.com/office/drawing/2014/main" id="{31BE46D9-9DBA-4B1F-B3D6-07701F214C6A}"/>
              </a:ext>
            </a:extLst>
          </p:cNvPr>
          <p:cNvSpPr>
            <a:spLocks/>
          </p:cNvSpPr>
          <p:nvPr>
            <p:custDataLst>
              <p:tags r:id="rId266"/>
            </p:custDataLst>
          </p:nvPr>
        </p:nvSpPr>
        <p:spPr bwMode="auto">
          <a:xfrm>
            <a:off x="10506782" y="9030135"/>
            <a:ext cx="40421" cy="124631"/>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17" name="Freeform 367">
            <a:extLst>
              <a:ext uri="{FF2B5EF4-FFF2-40B4-BE49-F238E27FC236}">
                <a16:creationId xmlns:a16="http://schemas.microsoft.com/office/drawing/2014/main" id="{4F7303C4-97A9-4346-9F33-799C07241C8C}"/>
              </a:ext>
            </a:extLst>
          </p:cNvPr>
          <p:cNvSpPr>
            <a:spLocks/>
          </p:cNvSpPr>
          <p:nvPr>
            <p:custDataLst>
              <p:tags r:id="rId267"/>
            </p:custDataLst>
          </p:nvPr>
        </p:nvSpPr>
        <p:spPr bwMode="auto">
          <a:xfrm>
            <a:off x="10446151" y="9087398"/>
            <a:ext cx="50527" cy="121262"/>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918" name="Group 368">
            <a:extLst>
              <a:ext uri="{FF2B5EF4-FFF2-40B4-BE49-F238E27FC236}">
                <a16:creationId xmlns:a16="http://schemas.microsoft.com/office/drawing/2014/main" id="{A78D3BDA-DA15-40C2-AF8A-88EE5174861A}"/>
              </a:ext>
            </a:extLst>
          </p:cNvPr>
          <p:cNvGrpSpPr>
            <a:grpSpLocks/>
          </p:cNvGrpSpPr>
          <p:nvPr>
            <p:custDataLst>
              <p:tags r:id="rId268"/>
            </p:custDataLst>
          </p:nvPr>
        </p:nvGrpSpPr>
        <p:grpSpPr bwMode="auto">
          <a:xfrm>
            <a:off x="10109314" y="8009518"/>
            <a:ext cx="357048" cy="218943"/>
            <a:chOff x="3481" y="2773"/>
            <a:chExt cx="125" cy="65"/>
          </a:xfrm>
          <a:solidFill>
            <a:schemeClr val="bg2">
              <a:lumMod val="50000"/>
              <a:alpha val="18000"/>
            </a:schemeClr>
          </a:solidFill>
        </p:grpSpPr>
        <p:sp>
          <p:nvSpPr>
            <p:cNvPr id="919" name="Freeform 369">
              <a:extLst>
                <a:ext uri="{FF2B5EF4-FFF2-40B4-BE49-F238E27FC236}">
                  <a16:creationId xmlns:a16="http://schemas.microsoft.com/office/drawing/2014/main" id="{AA6BF0C2-6575-4C42-9ABF-B8D402FABE43}"/>
                </a:ext>
              </a:extLst>
            </p:cNvPr>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grpFill/>
            <a:ln w="9525" cmpd="sng">
              <a:solidFill>
                <a:srgbClr val="FFFFFF"/>
              </a:solidFill>
              <a:prstDash val="solid"/>
              <a:round/>
              <a:headEnd/>
              <a:tailEnd/>
            </a:ln>
          </p:spPr>
          <p:txBody>
            <a:bodyPr/>
            <a:lstStyle/>
            <a:p>
              <a:endParaRPr lang="es-ES" dirty="0"/>
            </a:p>
          </p:txBody>
        </p:sp>
        <p:sp>
          <p:nvSpPr>
            <p:cNvPr id="920" name="Line 370">
              <a:extLst>
                <a:ext uri="{FF2B5EF4-FFF2-40B4-BE49-F238E27FC236}">
                  <a16:creationId xmlns:a16="http://schemas.microsoft.com/office/drawing/2014/main" id="{C30EB323-45A9-4381-A5AB-EDE1A2F08278}"/>
                </a:ext>
              </a:extLst>
            </p:cNvPr>
            <p:cNvSpPr>
              <a:spLocks noChangeShapeType="1"/>
            </p:cNvSpPr>
            <p:nvPr/>
          </p:nvSpPr>
          <p:spPr bwMode="auto">
            <a:xfrm>
              <a:off x="3583" y="2800"/>
              <a:ext cx="2" cy="1"/>
            </a:xfrm>
            <a:prstGeom prst="line">
              <a:avLst/>
            </a:prstGeom>
            <a:grpFill/>
            <a:ln w="9525">
              <a:solidFill>
                <a:srgbClr val="FFFFFF"/>
              </a:solidFill>
              <a:round/>
              <a:headEnd/>
              <a:tailEnd/>
            </a:ln>
          </p:spPr>
          <p:txBody>
            <a:bodyPr/>
            <a:lstStyle/>
            <a:p>
              <a:endParaRPr lang="es-ES" dirty="0"/>
            </a:p>
          </p:txBody>
        </p:sp>
        <p:sp>
          <p:nvSpPr>
            <p:cNvPr id="921" name="Freeform 371">
              <a:extLst>
                <a:ext uri="{FF2B5EF4-FFF2-40B4-BE49-F238E27FC236}">
                  <a16:creationId xmlns:a16="http://schemas.microsoft.com/office/drawing/2014/main" id="{1EA768C3-BCB0-4C65-9122-EABF7D05FE31}"/>
                </a:ext>
              </a:extLst>
            </p:cNvPr>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grpFill/>
            <a:ln w="9525" cmpd="sng">
              <a:solidFill>
                <a:srgbClr val="FFFFFF"/>
              </a:solidFill>
              <a:prstDash val="solid"/>
              <a:round/>
              <a:headEnd/>
              <a:tailEnd/>
            </a:ln>
          </p:spPr>
          <p:txBody>
            <a:bodyPr/>
            <a:lstStyle/>
            <a:p>
              <a:endParaRPr lang="es-ES" dirty="0"/>
            </a:p>
          </p:txBody>
        </p:sp>
        <p:sp>
          <p:nvSpPr>
            <p:cNvPr id="922" name="Freeform 372">
              <a:extLst>
                <a:ext uri="{FF2B5EF4-FFF2-40B4-BE49-F238E27FC236}">
                  <a16:creationId xmlns:a16="http://schemas.microsoft.com/office/drawing/2014/main" id="{4BA8C51F-5BE9-4121-9603-D2A7DD62D7DB}"/>
                </a:ext>
              </a:extLst>
            </p:cNvPr>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grpFill/>
            <a:ln w="9525" cmpd="sng">
              <a:solidFill>
                <a:srgbClr val="FFFFFF"/>
              </a:solidFill>
              <a:prstDash val="solid"/>
              <a:round/>
              <a:headEnd/>
              <a:tailEnd/>
            </a:ln>
          </p:spPr>
          <p:txBody>
            <a:bodyPr/>
            <a:lstStyle/>
            <a:p>
              <a:endParaRPr lang="es-ES" dirty="0"/>
            </a:p>
          </p:txBody>
        </p:sp>
        <p:sp>
          <p:nvSpPr>
            <p:cNvPr id="923" name="Freeform 373">
              <a:extLst>
                <a:ext uri="{FF2B5EF4-FFF2-40B4-BE49-F238E27FC236}">
                  <a16:creationId xmlns:a16="http://schemas.microsoft.com/office/drawing/2014/main" id="{DC4A6E1A-FE25-4D22-9C7C-E1E14BDC645B}"/>
                </a:ext>
              </a:extLst>
            </p:cNvPr>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grpFill/>
            <a:ln w="9525" cmpd="sng">
              <a:solidFill>
                <a:srgbClr val="FFFFFF"/>
              </a:solidFill>
              <a:prstDash val="solid"/>
              <a:round/>
              <a:headEnd/>
              <a:tailEnd/>
            </a:ln>
          </p:spPr>
          <p:txBody>
            <a:bodyPr/>
            <a:lstStyle/>
            <a:p>
              <a:endParaRPr lang="es-ES" dirty="0"/>
            </a:p>
          </p:txBody>
        </p:sp>
        <p:sp>
          <p:nvSpPr>
            <p:cNvPr id="924" name="Line 374">
              <a:extLst>
                <a:ext uri="{FF2B5EF4-FFF2-40B4-BE49-F238E27FC236}">
                  <a16:creationId xmlns:a16="http://schemas.microsoft.com/office/drawing/2014/main" id="{9EE581F0-3059-4E75-B1D4-C1689668B943}"/>
                </a:ext>
              </a:extLst>
            </p:cNvPr>
            <p:cNvSpPr>
              <a:spLocks noChangeShapeType="1"/>
            </p:cNvSpPr>
            <p:nvPr/>
          </p:nvSpPr>
          <p:spPr bwMode="auto">
            <a:xfrm>
              <a:off x="3603" y="2773"/>
              <a:ext cx="1" cy="2"/>
            </a:xfrm>
            <a:prstGeom prst="line">
              <a:avLst/>
            </a:prstGeom>
            <a:grpFill/>
            <a:ln w="9525">
              <a:solidFill>
                <a:srgbClr val="FFFFFF"/>
              </a:solidFill>
              <a:round/>
              <a:headEnd/>
              <a:tailEnd/>
            </a:ln>
          </p:spPr>
          <p:txBody>
            <a:bodyPr/>
            <a:lstStyle/>
            <a:p>
              <a:endParaRPr lang="es-ES" dirty="0"/>
            </a:p>
          </p:txBody>
        </p:sp>
        <p:sp>
          <p:nvSpPr>
            <p:cNvPr id="925" name="Freeform 375">
              <a:extLst>
                <a:ext uri="{FF2B5EF4-FFF2-40B4-BE49-F238E27FC236}">
                  <a16:creationId xmlns:a16="http://schemas.microsoft.com/office/drawing/2014/main" id="{8AAE499B-90A8-4543-8185-B9E648179DEC}"/>
                </a:ext>
              </a:extLst>
            </p:cNvPr>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grpFill/>
            <a:ln w="9525" cmpd="sng">
              <a:solidFill>
                <a:srgbClr val="FFFFFF"/>
              </a:solidFill>
              <a:prstDash val="solid"/>
              <a:round/>
              <a:headEnd/>
              <a:tailEnd/>
            </a:ln>
          </p:spPr>
          <p:txBody>
            <a:bodyPr/>
            <a:lstStyle/>
            <a:p>
              <a:endParaRPr lang="es-ES" dirty="0"/>
            </a:p>
          </p:txBody>
        </p:sp>
        <p:sp>
          <p:nvSpPr>
            <p:cNvPr id="926" name="Freeform 376">
              <a:extLst>
                <a:ext uri="{FF2B5EF4-FFF2-40B4-BE49-F238E27FC236}">
                  <a16:creationId xmlns:a16="http://schemas.microsoft.com/office/drawing/2014/main" id="{A92977FE-9E31-45BA-905E-97F68DDA73CF}"/>
                </a:ext>
              </a:extLst>
            </p:cNvPr>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grpFill/>
            <a:ln w="9525" cmpd="sng">
              <a:solidFill>
                <a:srgbClr val="FFFFFF"/>
              </a:solidFill>
              <a:prstDash val="solid"/>
              <a:round/>
              <a:headEnd/>
              <a:tailEnd/>
            </a:ln>
          </p:spPr>
          <p:txBody>
            <a:bodyPr/>
            <a:lstStyle/>
            <a:p>
              <a:endParaRPr lang="es-ES" dirty="0"/>
            </a:p>
          </p:txBody>
        </p:sp>
        <p:sp>
          <p:nvSpPr>
            <p:cNvPr id="927" name="Freeform 377">
              <a:extLst>
                <a:ext uri="{FF2B5EF4-FFF2-40B4-BE49-F238E27FC236}">
                  <a16:creationId xmlns:a16="http://schemas.microsoft.com/office/drawing/2014/main" id="{647DD576-71A9-43A4-A10F-3D2A3941E234}"/>
                </a:ext>
              </a:extLst>
            </p:cNvPr>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grpFill/>
            <a:ln w="9525" cmpd="sng">
              <a:solidFill>
                <a:srgbClr val="FFFFFF"/>
              </a:solidFill>
              <a:prstDash val="solid"/>
              <a:round/>
              <a:headEnd/>
              <a:tailEnd/>
            </a:ln>
          </p:spPr>
          <p:txBody>
            <a:bodyPr/>
            <a:lstStyle/>
            <a:p>
              <a:endParaRPr lang="es-ES" dirty="0"/>
            </a:p>
          </p:txBody>
        </p:sp>
        <p:sp>
          <p:nvSpPr>
            <p:cNvPr id="928" name="Freeform 378">
              <a:extLst>
                <a:ext uri="{FF2B5EF4-FFF2-40B4-BE49-F238E27FC236}">
                  <a16:creationId xmlns:a16="http://schemas.microsoft.com/office/drawing/2014/main" id="{2EFDC2E8-FE1B-4EFC-BF8D-5F55DEB8E612}"/>
                </a:ext>
              </a:extLst>
            </p:cNvPr>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grpFill/>
            <a:ln w="9525" cmpd="sng">
              <a:solidFill>
                <a:srgbClr val="FFFFFF"/>
              </a:solidFill>
              <a:prstDash val="solid"/>
              <a:round/>
              <a:headEnd/>
              <a:tailEnd/>
            </a:ln>
          </p:spPr>
          <p:txBody>
            <a:bodyPr/>
            <a:lstStyle/>
            <a:p>
              <a:endParaRPr lang="es-ES" dirty="0"/>
            </a:p>
          </p:txBody>
        </p:sp>
        <p:sp>
          <p:nvSpPr>
            <p:cNvPr id="929" name="Freeform 379">
              <a:extLst>
                <a:ext uri="{FF2B5EF4-FFF2-40B4-BE49-F238E27FC236}">
                  <a16:creationId xmlns:a16="http://schemas.microsoft.com/office/drawing/2014/main" id="{57D669BC-B297-4A87-BA88-F27D410E6D00}"/>
                </a:ext>
              </a:extLst>
            </p:cNvPr>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grpFill/>
            <a:ln w="9525" cmpd="sng">
              <a:solidFill>
                <a:srgbClr val="FFFFFF"/>
              </a:solidFill>
              <a:prstDash val="solid"/>
              <a:round/>
              <a:headEnd/>
              <a:tailEnd/>
            </a:ln>
          </p:spPr>
          <p:txBody>
            <a:bodyPr/>
            <a:lstStyle/>
            <a:p>
              <a:endParaRPr lang="es-ES" dirty="0"/>
            </a:p>
          </p:txBody>
        </p:sp>
      </p:grpSp>
      <p:sp>
        <p:nvSpPr>
          <p:cNvPr id="930" name="Freeform 380">
            <a:extLst>
              <a:ext uri="{FF2B5EF4-FFF2-40B4-BE49-F238E27FC236}">
                <a16:creationId xmlns:a16="http://schemas.microsoft.com/office/drawing/2014/main" id="{7D65E866-2E9F-4D6F-878B-7723F6EF7DE4}"/>
              </a:ext>
            </a:extLst>
          </p:cNvPr>
          <p:cNvSpPr>
            <a:spLocks/>
          </p:cNvSpPr>
          <p:nvPr>
            <p:custDataLst>
              <p:tags r:id="rId269"/>
            </p:custDataLst>
          </p:nvPr>
        </p:nvSpPr>
        <p:spPr bwMode="auto">
          <a:xfrm>
            <a:off x="8260077" y="7992675"/>
            <a:ext cx="677042" cy="805043"/>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31" name="Freeform 381">
            <a:extLst>
              <a:ext uri="{FF2B5EF4-FFF2-40B4-BE49-F238E27FC236}">
                <a16:creationId xmlns:a16="http://schemas.microsoft.com/office/drawing/2014/main" id="{422BA18D-FF15-4EF9-AF40-83122C8A90B4}"/>
              </a:ext>
            </a:extLst>
          </p:cNvPr>
          <p:cNvSpPr>
            <a:spLocks/>
          </p:cNvSpPr>
          <p:nvPr>
            <p:custDataLst>
              <p:tags r:id="rId270"/>
            </p:custDataLst>
          </p:nvPr>
        </p:nvSpPr>
        <p:spPr bwMode="auto">
          <a:xfrm>
            <a:off x="8283654" y="7935414"/>
            <a:ext cx="33684" cy="127998"/>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32" name="Freeform 382">
            <a:extLst>
              <a:ext uri="{FF2B5EF4-FFF2-40B4-BE49-F238E27FC236}">
                <a16:creationId xmlns:a16="http://schemas.microsoft.com/office/drawing/2014/main" id="{5FFF0E43-D32C-4501-840C-891CCB4231DF}"/>
              </a:ext>
            </a:extLst>
          </p:cNvPr>
          <p:cNvSpPr>
            <a:spLocks/>
          </p:cNvSpPr>
          <p:nvPr>
            <p:custDataLst>
              <p:tags r:id="rId271"/>
            </p:custDataLst>
          </p:nvPr>
        </p:nvSpPr>
        <p:spPr bwMode="auto">
          <a:xfrm>
            <a:off x="8499230" y="9087398"/>
            <a:ext cx="842094" cy="845461"/>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33" name="Freeform 383">
            <a:extLst>
              <a:ext uri="{FF2B5EF4-FFF2-40B4-BE49-F238E27FC236}">
                <a16:creationId xmlns:a16="http://schemas.microsoft.com/office/drawing/2014/main" id="{61D2D40B-F1D7-4D89-81D3-7DC2E3EE895B}"/>
              </a:ext>
            </a:extLst>
          </p:cNvPr>
          <p:cNvSpPr>
            <a:spLocks/>
          </p:cNvSpPr>
          <p:nvPr>
            <p:custDataLst>
              <p:tags r:id="rId272"/>
            </p:custDataLst>
          </p:nvPr>
        </p:nvSpPr>
        <p:spPr bwMode="auto">
          <a:xfrm>
            <a:off x="8812490" y="6049124"/>
            <a:ext cx="872408" cy="1296823"/>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bg2">
              <a:lumMod val="90000"/>
              <a:alpha val="18000"/>
            </a:schemeClr>
          </a:solidFill>
          <a:ln w="9525" cmpd="sng">
            <a:solidFill>
              <a:srgbClr val="FFFFFF"/>
            </a:solidFill>
            <a:prstDash val="solid"/>
            <a:round/>
            <a:headEnd/>
            <a:tailEnd/>
          </a:ln>
        </p:spPr>
        <p:txBody>
          <a:bodyPr/>
          <a:lstStyle/>
          <a:p>
            <a:endParaRPr lang="es-ES" dirty="0"/>
          </a:p>
        </p:txBody>
      </p:sp>
      <p:grpSp>
        <p:nvGrpSpPr>
          <p:cNvPr id="934" name="Group 384">
            <a:extLst>
              <a:ext uri="{FF2B5EF4-FFF2-40B4-BE49-F238E27FC236}">
                <a16:creationId xmlns:a16="http://schemas.microsoft.com/office/drawing/2014/main" id="{C49B9E39-98EA-43F6-A23D-3C1A541524DC}"/>
              </a:ext>
            </a:extLst>
          </p:cNvPr>
          <p:cNvGrpSpPr>
            <a:grpSpLocks/>
          </p:cNvGrpSpPr>
          <p:nvPr>
            <p:custDataLst>
              <p:tags r:id="rId273"/>
            </p:custDataLst>
          </p:nvPr>
        </p:nvGrpSpPr>
        <p:grpSpPr bwMode="auto">
          <a:xfrm>
            <a:off x="6232315" y="6476906"/>
            <a:ext cx="171786" cy="175156"/>
            <a:chOff x="2352" y="2343"/>
            <a:chExt cx="65" cy="53"/>
          </a:xfrm>
          <a:solidFill>
            <a:schemeClr val="bg2">
              <a:lumMod val="50000"/>
              <a:alpha val="18000"/>
            </a:schemeClr>
          </a:solidFill>
        </p:grpSpPr>
        <p:sp>
          <p:nvSpPr>
            <p:cNvPr id="935" name="Freeform 385">
              <a:extLst>
                <a:ext uri="{FF2B5EF4-FFF2-40B4-BE49-F238E27FC236}">
                  <a16:creationId xmlns:a16="http://schemas.microsoft.com/office/drawing/2014/main" id="{247E61D4-930A-42A7-9263-32523EFBC2AC}"/>
                </a:ext>
              </a:extLst>
            </p:cNvPr>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grpFill/>
            <a:ln w="9525" cmpd="sng">
              <a:solidFill>
                <a:srgbClr val="FFFFFF"/>
              </a:solidFill>
              <a:prstDash val="solid"/>
              <a:round/>
              <a:headEnd/>
              <a:tailEnd/>
            </a:ln>
          </p:spPr>
          <p:txBody>
            <a:bodyPr/>
            <a:lstStyle/>
            <a:p>
              <a:endParaRPr lang="es-ES" dirty="0"/>
            </a:p>
          </p:txBody>
        </p:sp>
        <p:sp>
          <p:nvSpPr>
            <p:cNvPr id="936" name="Freeform 386">
              <a:extLst>
                <a:ext uri="{FF2B5EF4-FFF2-40B4-BE49-F238E27FC236}">
                  <a16:creationId xmlns:a16="http://schemas.microsoft.com/office/drawing/2014/main" id="{4191ED2D-BA66-4610-ABF1-7C6DCD6FEE14}"/>
                </a:ext>
              </a:extLst>
            </p:cNvPr>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grpFill/>
            <a:ln w="9525" cmpd="sng">
              <a:solidFill>
                <a:srgbClr val="FFFFFF"/>
              </a:solidFill>
              <a:prstDash val="solid"/>
              <a:round/>
              <a:headEnd/>
              <a:tailEnd/>
            </a:ln>
          </p:spPr>
          <p:txBody>
            <a:bodyPr/>
            <a:lstStyle/>
            <a:p>
              <a:endParaRPr lang="es-ES" dirty="0"/>
            </a:p>
          </p:txBody>
        </p:sp>
        <p:sp>
          <p:nvSpPr>
            <p:cNvPr id="937" name="Freeform 387">
              <a:extLst>
                <a:ext uri="{FF2B5EF4-FFF2-40B4-BE49-F238E27FC236}">
                  <a16:creationId xmlns:a16="http://schemas.microsoft.com/office/drawing/2014/main" id="{43B5DC0B-49FD-4E81-91C0-28DD6329DD89}"/>
                </a:ext>
              </a:extLst>
            </p:cNvPr>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grpFill/>
            <a:ln w="9525" cmpd="sng">
              <a:solidFill>
                <a:srgbClr val="FFFFFF"/>
              </a:solidFill>
              <a:prstDash val="solid"/>
              <a:round/>
              <a:headEnd/>
              <a:tailEnd/>
            </a:ln>
          </p:spPr>
          <p:txBody>
            <a:bodyPr/>
            <a:lstStyle/>
            <a:p>
              <a:endParaRPr lang="es-ES" dirty="0"/>
            </a:p>
          </p:txBody>
        </p:sp>
        <p:sp>
          <p:nvSpPr>
            <p:cNvPr id="938" name="Freeform 388">
              <a:extLst>
                <a:ext uri="{FF2B5EF4-FFF2-40B4-BE49-F238E27FC236}">
                  <a16:creationId xmlns:a16="http://schemas.microsoft.com/office/drawing/2014/main" id="{086E4D0A-ED37-4C19-B9FF-CB024D4BF341}"/>
                </a:ext>
              </a:extLst>
            </p:cNvPr>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grpFill/>
            <a:ln w="9525" cmpd="sng">
              <a:solidFill>
                <a:srgbClr val="FFFFFF"/>
              </a:solidFill>
              <a:prstDash val="solid"/>
              <a:round/>
              <a:headEnd/>
              <a:tailEnd/>
            </a:ln>
          </p:spPr>
          <p:txBody>
            <a:bodyPr/>
            <a:lstStyle/>
            <a:p>
              <a:endParaRPr lang="es-ES" dirty="0"/>
            </a:p>
          </p:txBody>
        </p:sp>
        <p:sp>
          <p:nvSpPr>
            <p:cNvPr id="939" name="Freeform 389">
              <a:extLst>
                <a:ext uri="{FF2B5EF4-FFF2-40B4-BE49-F238E27FC236}">
                  <a16:creationId xmlns:a16="http://schemas.microsoft.com/office/drawing/2014/main" id="{383FFB12-8307-48C6-89EE-41F5901E1B32}"/>
                </a:ext>
              </a:extLst>
            </p:cNvPr>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grpFill/>
            <a:ln w="9525" cmpd="sng">
              <a:solidFill>
                <a:srgbClr val="FFFFFF"/>
              </a:solidFill>
              <a:prstDash val="solid"/>
              <a:round/>
              <a:headEnd/>
              <a:tailEnd/>
            </a:ln>
          </p:spPr>
          <p:txBody>
            <a:bodyPr/>
            <a:lstStyle/>
            <a:p>
              <a:endParaRPr lang="es-ES" dirty="0"/>
            </a:p>
          </p:txBody>
        </p:sp>
        <p:sp>
          <p:nvSpPr>
            <p:cNvPr id="940" name="Freeform 390">
              <a:extLst>
                <a:ext uri="{FF2B5EF4-FFF2-40B4-BE49-F238E27FC236}">
                  <a16:creationId xmlns:a16="http://schemas.microsoft.com/office/drawing/2014/main" id="{B9E12A9C-D76C-49B1-AB4E-2BA8D7416747}"/>
                </a:ext>
              </a:extLst>
            </p:cNvPr>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grpFill/>
            <a:ln w="9525" cmpd="sng">
              <a:solidFill>
                <a:srgbClr val="FFFFFF"/>
              </a:solidFill>
              <a:prstDash val="solid"/>
              <a:round/>
              <a:headEnd/>
              <a:tailEnd/>
            </a:ln>
          </p:spPr>
          <p:txBody>
            <a:bodyPr/>
            <a:lstStyle/>
            <a:p>
              <a:endParaRPr lang="es-ES" dirty="0"/>
            </a:p>
          </p:txBody>
        </p:sp>
      </p:grpSp>
      <p:grpSp>
        <p:nvGrpSpPr>
          <p:cNvPr id="941" name="Group 391">
            <a:extLst>
              <a:ext uri="{FF2B5EF4-FFF2-40B4-BE49-F238E27FC236}">
                <a16:creationId xmlns:a16="http://schemas.microsoft.com/office/drawing/2014/main" id="{F3D3C079-F1B4-4578-92B2-427BC92C5328}"/>
              </a:ext>
            </a:extLst>
          </p:cNvPr>
          <p:cNvGrpSpPr>
            <a:grpSpLocks/>
          </p:cNvGrpSpPr>
          <p:nvPr>
            <p:custDataLst>
              <p:tags r:id="rId274"/>
            </p:custDataLst>
          </p:nvPr>
        </p:nvGrpSpPr>
        <p:grpSpPr bwMode="auto">
          <a:xfrm>
            <a:off x="1661428" y="2360752"/>
            <a:ext cx="4025209" cy="2405020"/>
            <a:chOff x="527" y="1110"/>
            <a:chExt cx="1410" cy="709"/>
          </a:xfrm>
          <a:solidFill>
            <a:schemeClr val="bg2">
              <a:lumMod val="50000"/>
              <a:alpha val="18000"/>
            </a:schemeClr>
          </a:solidFill>
        </p:grpSpPr>
        <p:sp>
          <p:nvSpPr>
            <p:cNvPr id="942" name="Freeform 392">
              <a:extLst>
                <a:ext uri="{FF2B5EF4-FFF2-40B4-BE49-F238E27FC236}">
                  <a16:creationId xmlns:a16="http://schemas.microsoft.com/office/drawing/2014/main" id="{5341290C-ACB9-4D19-8FB9-66C376D719A8}"/>
                </a:ext>
              </a:extLst>
            </p:cNvPr>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3" name="Freeform 393">
              <a:extLst>
                <a:ext uri="{FF2B5EF4-FFF2-40B4-BE49-F238E27FC236}">
                  <a16:creationId xmlns:a16="http://schemas.microsoft.com/office/drawing/2014/main" id="{F7EF1D03-C2F5-4C53-BE75-AF52910734F9}"/>
                </a:ext>
              </a:extLst>
            </p:cNvPr>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4" name="Freeform 394">
              <a:extLst>
                <a:ext uri="{FF2B5EF4-FFF2-40B4-BE49-F238E27FC236}">
                  <a16:creationId xmlns:a16="http://schemas.microsoft.com/office/drawing/2014/main" id="{84DB20ED-F176-4D91-8518-CCDDC9B04AAE}"/>
                </a:ext>
              </a:extLst>
            </p:cNvPr>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5" name="Freeform 395">
              <a:extLst>
                <a:ext uri="{FF2B5EF4-FFF2-40B4-BE49-F238E27FC236}">
                  <a16:creationId xmlns:a16="http://schemas.microsoft.com/office/drawing/2014/main" id="{ED80F580-B0F8-4405-92AD-E49B9105196D}"/>
                </a:ext>
              </a:extLst>
            </p:cNvPr>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6" name="Freeform 396">
              <a:extLst>
                <a:ext uri="{FF2B5EF4-FFF2-40B4-BE49-F238E27FC236}">
                  <a16:creationId xmlns:a16="http://schemas.microsoft.com/office/drawing/2014/main" id="{E02F2E72-B597-43C3-811C-81F28D403BBB}"/>
                </a:ext>
              </a:extLst>
            </p:cNvPr>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7" name="Freeform 397">
              <a:extLst>
                <a:ext uri="{FF2B5EF4-FFF2-40B4-BE49-F238E27FC236}">
                  <a16:creationId xmlns:a16="http://schemas.microsoft.com/office/drawing/2014/main" id="{127FBF33-5488-475B-8667-637F92126C50}"/>
                </a:ext>
              </a:extLst>
            </p:cNvPr>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8" name="Freeform 398">
              <a:extLst>
                <a:ext uri="{FF2B5EF4-FFF2-40B4-BE49-F238E27FC236}">
                  <a16:creationId xmlns:a16="http://schemas.microsoft.com/office/drawing/2014/main" id="{6033DC73-47E9-45E8-B375-1A94F337E9C7}"/>
                </a:ext>
              </a:extLst>
            </p:cNvPr>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49" name="Freeform 399">
              <a:extLst>
                <a:ext uri="{FF2B5EF4-FFF2-40B4-BE49-F238E27FC236}">
                  <a16:creationId xmlns:a16="http://schemas.microsoft.com/office/drawing/2014/main" id="{EB5899E6-0AF2-409B-BBDD-31A6BD10F5D7}"/>
                </a:ext>
              </a:extLst>
            </p:cNvPr>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0" name="Freeform 400">
              <a:extLst>
                <a:ext uri="{FF2B5EF4-FFF2-40B4-BE49-F238E27FC236}">
                  <a16:creationId xmlns:a16="http://schemas.microsoft.com/office/drawing/2014/main" id="{DC3600F9-D433-446F-B045-EBE30F7AEAF1}"/>
                </a:ext>
              </a:extLst>
            </p:cNvPr>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1" name="Freeform 401">
              <a:extLst>
                <a:ext uri="{FF2B5EF4-FFF2-40B4-BE49-F238E27FC236}">
                  <a16:creationId xmlns:a16="http://schemas.microsoft.com/office/drawing/2014/main" id="{455A0626-66F9-4142-904B-C8BD666ED40F}"/>
                </a:ext>
              </a:extLst>
            </p:cNvPr>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2" name="Freeform 402">
              <a:extLst>
                <a:ext uri="{FF2B5EF4-FFF2-40B4-BE49-F238E27FC236}">
                  <a16:creationId xmlns:a16="http://schemas.microsoft.com/office/drawing/2014/main" id="{536FD027-15D1-49F8-BA19-AEA04008F9CC}"/>
                </a:ext>
              </a:extLst>
            </p:cNvPr>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3" name="Freeform 403">
              <a:extLst>
                <a:ext uri="{FF2B5EF4-FFF2-40B4-BE49-F238E27FC236}">
                  <a16:creationId xmlns:a16="http://schemas.microsoft.com/office/drawing/2014/main" id="{FE46576C-9491-457B-8019-CC26D431B631}"/>
                </a:ext>
              </a:extLst>
            </p:cNvPr>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4" name="Freeform 404">
              <a:extLst>
                <a:ext uri="{FF2B5EF4-FFF2-40B4-BE49-F238E27FC236}">
                  <a16:creationId xmlns:a16="http://schemas.microsoft.com/office/drawing/2014/main" id="{8C1D70F7-DFF8-47B0-909B-77DAAB1A9DB4}"/>
                </a:ext>
              </a:extLst>
            </p:cNvPr>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5" name="Freeform 405">
              <a:extLst>
                <a:ext uri="{FF2B5EF4-FFF2-40B4-BE49-F238E27FC236}">
                  <a16:creationId xmlns:a16="http://schemas.microsoft.com/office/drawing/2014/main" id="{E3C6300E-6DFF-4C2E-BC48-F92CE7E89B9D}"/>
                </a:ext>
              </a:extLst>
            </p:cNvPr>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6" name="Freeform 406">
              <a:extLst>
                <a:ext uri="{FF2B5EF4-FFF2-40B4-BE49-F238E27FC236}">
                  <a16:creationId xmlns:a16="http://schemas.microsoft.com/office/drawing/2014/main" id="{EFC7FB80-B02F-4C17-9826-466694C6AB9F}"/>
                </a:ext>
              </a:extLst>
            </p:cNvPr>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7" name="Freeform 407">
              <a:extLst>
                <a:ext uri="{FF2B5EF4-FFF2-40B4-BE49-F238E27FC236}">
                  <a16:creationId xmlns:a16="http://schemas.microsoft.com/office/drawing/2014/main" id="{A3E26C17-5E57-45E7-9FBA-731EB4094946}"/>
                </a:ext>
              </a:extLst>
            </p:cNvPr>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8" name="Freeform 408">
              <a:extLst>
                <a:ext uri="{FF2B5EF4-FFF2-40B4-BE49-F238E27FC236}">
                  <a16:creationId xmlns:a16="http://schemas.microsoft.com/office/drawing/2014/main" id="{BF2FC5DF-7830-4136-9D8E-141F334EA28D}"/>
                </a:ext>
              </a:extLst>
            </p:cNvPr>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59" name="Freeform 409">
              <a:extLst>
                <a:ext uri="{FF2B5EF4-FFF2-40B4-BE49-F238E27FC236}">
                  <a16:creationId xmlns:a16="http://schemas.microsoft.com/office/drawing/2014/main" id="{917784FB-AEE7-471C-A913-AE47E09462A7}"/>
                </a:ext>
              </a:extLst>
            </p:cNvPr>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0" name="Freeform 410">
              <a:extLst>
                <a:ext uri="{FF2B5EF4-FFF2-40B4-BE49-F238E27FC236}">
                  <a16:creationId xmlns:a16="http://schemas.microsoft.com/office/drawing/2014/main" id="{2EA615CE-3D4E-4CBB-8985-18688566889B}"/>
                </a:ext>
              </a:extLst>
            </p:cNvPr>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1" name="Freeform 411">
              <a:extLst>
                <a:ext uri="{FF2B5EF4-FFF2-40B4-BE49-F238E27FC236}">
                  <a16:creationId xmlns:a16="http://schemas.microsoft.com/office/drawing/2014/main" id="{C0F5073B-F634-42D2-988E-CFAEDBC35F72}"/>
                </a:ext>
              </a:extLst>
            </p:cNvPr>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2" name="Freeform 412">
              <a:extLst>
                <a:ext uri="{FF2B5EF4-FFF2-40B4-BE49-F238E27FC236}">
                  <a16:creationId xmlns:a16="http://schemas.microsoft.com/office/drawing/2014/main" id="{EE517A61-6A52-4D66-945C-F82BFE666ED6}"/>
                </a:ext>
              </a:extLst>
            </p:cNvPr>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3" name="Freeform 413">
              <a:extLst>
                <a:ext uri="{FF2B5EF4-FFF2-40B4-BE49-F238E27FC236}">
                  <a16:creationId xmlns:a16="http://schemas.microsoft.com/office/drawing/2014/main" id="{9D7A77C8-B761-482C-AAE3-59582F7201B4}"/>
                </a:ext>
              </a:extLst>
            </p:cNvPr>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4" name="Freeform 414">
              <a:extLst>
                <a:ext uri="{FF2B5EF4-FFF2-40B4-BE49-F238E27FC236}">
                  <a16:creationId xmlns:a16="http://schemas.microsoft.com/office/drawing/2014/main" id="{FBC2573D-E8D5-423D-9C9B-E152549DD819}"/>
                </a:ext>
              </a:extLst>
            </p:cNvPr>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5" name="Freeform 415">
              <a:extLst>
                <a:ext uri="{FF2B5EF4-FFF2-40B4-BE49-F238E27FC236}">
                  <a16:creationId xmlns:a16="http://schemas.microsoft.com/office/drawing/2014/main" id="{BAAB901B-430F-4A40-88C9-FF31AB1097B7}"/>
                </a:ext>
              </a:extLst>
            </p:cNvPr>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6" name="Freeform 416">
              <a:extLst>
                <a:ext uri="{FF2B5EF4-FFF2-40B4-BE49-F238E27FC236}">
                  <a16:creationId xmlns:a16="http://schemas.microsoft.com/office/drawing/2014/main" id="{BE48F49D-A8C1-48F4-A65E-70162FBDC24E}"/>
                </a:ext>
              </a:extLst>
            </p:cNvPr>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7" name="Freeform 417">
              <a:extLst>
                <a:ext uri="{FF2B5EF4-FFF2-40B4-BE49-F238E27FC236}">
                  <a16:creationId xmlns:a16="http://schemas.microsoft.com/office/drawing/2014/main" id="{66B05E08-BE21-4661-8D57-CDD7E30E9D1A}"/>
                </a:ext>
              </a:extLst>
            </p:cNvPr>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8" name="Freeform 418">
              <a:extLst>
                <a:ext uri="{FF2B5EF4-FFF2-40B4-BE49-F238E27FC236}">
                  <a16:creationId xmlns:a16="http://schemas.microsoft.com/office/drawing/2014/main" id="{CEBE1587-48DA-4344-A5D2-052967459B20}"/>
                </a:ext>
              </a:extLst>
            </p:cNvPr>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69" name="Freeform 419">
              <a:extLst>
                <a:ext uri="{FF2B5EF4-FFF2-40B4-BE49-F238E27FC236}">
                  <a16:creationId xmlns:a16="http://schemas.microsoft.com/office/drawing/2014/main" id="{E0662E90-77E7-4F1E-8CE8-F3F91B8C9DC3}"/>
                </a:ext>
              </a:extLst>
            </p:cNvPr>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0" name="Freeform 420">
              <a:extLst>
                <a:ext uri="{FF2B5EF4-FFF2-40B4-BE49-F238E27FC236}">
                  <a16:creationId xmlns:a16="http://schemas.microsoft.com/office/drawing/2014/main" id="{B2FBA40C-112B-4B30-AADE-03BAD4225222}"/>
                </a:ext>
              </a:extLst>
            </p:cNvPr>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1" name="Freeform 421">
              <a:extLst>
                <a:ext uri="{FF2B5EF4-FFF2-40B4-BE49-F238E27FC236}">
                  <a16:creationId xmlns:a16="http://schemas.microsoft.com/office/drawing/2014/main" id="{757DEA4B-D446-427B-9D99-DD48B541C521}"/>
                </a:ext>
              </a:extLst>
            </p:cNvPr>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2" name="Freeform 422">
              <a:extLst>
                <a:ext uri="{FF2B5EF4-FFF2-40B4-BE49-F238E27FC236}">
                  <a16:creationId xmlns:a16="http://schemas.microsoft.com/office/drawing/2014/main" id="{9DD63755-7E9B-4AA0-B63D-3712C54DA829}"/>
                </a:ext>
              </a:extLst>
            </p:cNvPr>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3" name="Freeform 423">
              <a:extLst>
                <a:ext uri="{FF2B5EF4-FFF2-40B4-BE49-F238E27FC236}">
                  <a16:creationId xmlns:a16="http://schemas.microsoft.com/office/drawing/2014/main" id="{5AC1F09B-C507-4C54-A92A-C6169CB1BF4B}"/>
                </a:ext>
              </a:extLst>
            </p:cNvPr>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4" name="Freeform 424">
              <a:extLst>
                <a:ext uri="{FF2B5EF4-FFF2-40B4-BE49-F238E27FC236}">
                  <a16:creationId xmlns:a16="http://schemas.microsoft.com/office/drawing/2014/main" id="{598EBA8D-78E3-4FCB-B381-2A75A3D6DE9F}"/>
                </a:ext>
              </a:extLst>
            </p:cNvPr>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5" name="Freeform 425">
              <a:extLst>
                <a:ext uri="{FF2B5EF4-FFF2-40B4-BE49-F238E27FC236}">
                  <a16:creationId xmlns:a16="http://schemas.microsoft.com/office/drawing/2014/main" id="{AD6835F9-4F7D-4FCD-ADB1-821369238494}"/>
                </a:ext>
              </a:extLst>
            </p:cNvPr>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6" name="Freeform 426">
              <a:extLst>
                <a:ext uri="{FF2B5EF4-FFF2-40B4-BE49-F238E27FC236}">
                  <a16:creationId xmlns:a16="http://schemas.microsoft.com/office/drawing/2014/main" id="{BE8AEF51-2012-42C0-9E8B-A4D88F4AD7C5}"/>
                </a:ext>
              </a:extLst>
            </p:cNvPr>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7" name="Freeform 427">
              <a:extLst>
                <a:ext uri="{FF2B5EF4-FFF2-40B4-BE49-F238E27FC236}">
                  <a16:creationId xmlns:a16="http://schemas.microsoft.com/office/drawing/2014/main" id="{9C065716-FC82-469B-98FB-9EE649755B69}"/>
                </a:ext>
              </a:extLst>
            </p:cNvPr>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8" name="Freeform 428">
              <a:extLst>
                <a:ext uri="{FF2B5EF4-FFF2-40B4-BE49-F238E27FC236}">
                  <a16:creationId xmlns:a16="http://schemas.microsoft.com/office/drawing/2014/main" id="{03465B46-213F-4D8F-B0B5-CF9BCA647E3C}"/>
                </a:ext>
              </a:extLst>
            </p:cNvPr>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79" name="Freeform 429">
              <a:extLst>
                <a:ext uri="{FF2B5EF4-FFF2-40B4-BE49-F238E27FC236}">
                  <a16:creationId xmlns:a16="http://schemas.microsoft.com/office/drawing/2014/main" id="{D2A23FCE-919E-4A47-ACFF-B82DBF4432CB}"/>
                </a:ext>
              </a:extLst>
            </p:cNvPr>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0" name="Freeform 430">
              <a:extLst>
                <a:ext uri="{FF2B5EF4-FFF2-40B4-BE49-F238E27FC236}">
                  <a16:creationId xmlns:a16="http://schemas.microsoft.com/office/drawing/2014/main" id="{8C2C4C3B-34D2-4D8B-A5CC-BFBBE9773030}"/>
                </a:ext>
              </a:extLst>
            </p:cNvPr>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1" name="Freeform 431">
              <a:extLst>
                <a:ext uri="{FF2B5EF4-FFF2-40B4-BE49-F238E27FC236}">
                  <a16:creationId xmlns:a16="http://schemas.microsoft.com/office/drawing/2014/main" id="{3D19DE5A-16EC-428C-ABA2-8962448E0917}"/>
                </a:ext>
              </a:extLst>
            </p:cNvPr>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2" name="Freeform 432">
              <a:extLst>
                <a:ext uri="{FF2B5EF4-FFF2-40B4-BE49-F238E27FC236}">
                  <a16:creationId xmlns:a16="http://schemas.microsoft.com/office/drawing/2014/main" id="{7F372CE7-3B96-45CF-9243-7DB007223131}"/>
                </a:ext>
              </a:extLst>
            </p:cNvPr>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3" name="Freeform 433">
              <a:extLst>
                <a:ext uri="{FF2B5EF4-FFF2-40B4-BE49-F238E27FC236}">
                  <a16:creationId xmlns:a16="http://schemas.microsoft.com/office/drawing/2014/main" id="{41E45326-C384-4679-915A-E3BE4F2DB300}"/>
                </a:ext>
              </a:extLst>
            </p:cNvPr>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84" name="Freeform 434">
            <a:extLst>
              <a:ext uri="{FF2B5EF4-FFF2-40B4-BE49-F238E27FC236}">
                <a16:creationId xmlns:a16="http://schemas.microsoft.com/office/drawing/2014/main" id="{798CA9FF-63D5-4079-8FE1-D81D35B7B357}"/>
              </a:ext>
            </a:extLst>
          </p:cNvPr>
          <p:cNvSpPr>
            <a:spLocks/>
          </p:cNvSpPr>
          <p:nvPr>
            <p:custDataLst>
              <p:tags r:id="rId275"/>
            </p:custDataLst>
          </p:nvPr>
        </p:nvSpPr>
        <p:spPr bwMode="auto">
          <a:xfrm>
            <a:off x="9236905" y="7335843"/>
            <a:ext cx="269470" cy="336838"/>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85" name="Freeform 435">
            <a:extLst>
              <a:ext uri="{FF2B5EF4-FFF2-40B4-BE49-F238E27FC236}">
                <a16:creationId xmlns:a16="http://schemas.microsoft.com/office/drawing/2014/main" id="{9FD24ACD-F116-4A50-86DA-C2793A4ABCBE}"/>
              </a:ext>
            </a:extLst>
          </p:cNvPr>
          <p:cNvSpPr>
            <a:spLocks/>
          </p:cNvSpPr>
          <p:nvPr>
            <p:custDataLst>
              <p:tags r:id="rId276"/>
            </p:custDataLst>
          </p:nvPr>
        </p:nvSpPr>
        <p:spPr bwMode="auto">
          <a:xfrm>
            <a:off x="9462585" y="7655838"/>
            <a:ext cx="13474" cy="121262"/>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86" name="Freeform 436">
            <a:extLst>
              <a:ext uri="{FF2B5EF4-FFF2-40B4-BE49-F238E27FC236}">
                <a16:creationId xmlns:a16="http://schemas.microsoft.com/office/drawing/2014/main" id="{963C8AB4-AC71-44EF-88ED-364A7965345D}"/>
              </a:ext>
            </a:extLst>
          </p:cNvPr>
          <p:cNvSpPr>
            <a:spLocks/>
          </p:cNvSpPr>
          <p:nvPr>
            <p:custDataLst>
              <p:tags r:id="rId277"/>
            </p:custDataLst>
          </p:nvPr>
        </p:nvSpPr>
        <p:spPr bwMode="auto">
          <a:xfrm>
            <a:off x="8381338" y="6035650"/>
            <a:ext cx="528834" cy="1061037"/>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987" name="Group 438">
            <a:extLst>
              <a:ext uri="{FF2B5EF4-FFF2-40B4-BE49-F238E27FC236}">
                <a16:creationId xmlns:a16="http://schemas.microsoft.com/office/drawing/2014/main" id="{931E2729-A94E-498D-9AFE-11FD7DE11411}"/>
              </a:ext>
            </a:extLst>
          </p:cNvPr>
          <p:cNvGrpSpPr>
            <a:grpSpLocks/>
          </p:cNvGrpSpPr>
          <p:nvPr>
            <p:custDataLst>
              <p:tags r:id="rId278"/>
            </p:custDataLst>
          </p:nvPr>
        </p:nvGrpSpPr>
        <p:grpSpPr bwMode="auto">
          <a:xfrm>
            <a:off x="4086659" y="9097502"/>
            <a:ext cx="815147" cy="2189444"/>
            <a:chOff x="1589" y="3126"/>
            <a:chExt cx="290" cy="657"/>
          </a:xfrm>
          <a:solidFill>
            <a:schemeClr val="bg2">
              <a:lumMod val="50000"/>
              <a:alpha val="18000"/>
            </a:schemeClr>
          </a:solidFill>
        </p:grpSpPr>
        <p:sp>
          <p:nvSpPr>
            <p:cNvPr id="988" name="Freeform 439">
              <a:extLst>
                <a:ext uri="{FF2B5EF4-FFF2-40B4-BE49-F238E27FC236}">
                  <a16:creationId xmlns:a16="http://schemas.microsoft.com/office/drawing/2014/main" id="{F95DDBBA-250A-448B-9FE0-3BD4519FB0A6}"/>
                </a:ext>
              </a:extLst>
            </p:cNvPr>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89" name="Freeform 440">
              <a:extLst>
                <a:ext uri="{FF2B5EF4-FFF2-40B4-BE49-F238E27FC236}">
                  <a16:creationId xmlns:a16="http://schemas.microsoft.com/office/drawing/2014/main" id="{2549F5C0-076A-4F37-8D1A-34962F74DF41}"/>
                </a:ext>
              </a:extLst>
            </p:cNvPr>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990" name="Freeform 441">
              <a:extLst>
                <a:ext uri="{FF2B5EF4-FFF2-40B4-BE49-F238E27FC236}">
                  <a16:creationId xmlns:a16="http://schemas.microsoft.com/office/drawing/2014/main" id="{304CC868-1CB6-47B5-8F21-F7FD2BE1AF6A}"/>
                </a:ext>
              </a:extLst>
            </p:cNvPr>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991" name="Freeform 442">
            <a:extLst>
              <a:ext uri="{FF2B5EF4-FFF2-40B4-BE49-F238E27FC236}">
                <a16:creationId xmlns:a16="http://schemas.microsoft.com/office/drawing/2014/main" id="{D43595EF-9379-4B32-82D4-C0F39B9F7AB7}"/>
              </a:ext>
            </a:extLst>
          </p:cNvPr>
          <p:cNvSpPr>
            <a:spLocks/>
          </p:cNvSpPr>
          <p:nvPr>
            <p:custDataLst>
              <p:tags r:id="rId279"/>
            </p:custDataLst>
          </p:nvPr>
        </p:nvSpPr>
        <p:spPr bwMode="auto">
          <a:xfrm>
            <a:off x="9836476" y="4752298"/>
            <a:ext cx="262733" cy="232419"/>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2" name="Freeform 443">
            <a:extLst>
              <a:ext uri="{FF2B5EF4-FFF2-40B4-BE49-F238E27FC236}">
                <a16:creationId xmlns:a16="http://schemas.microsoft.com/office/drawing/2014/main" id="{F6FE7564-8CCE-4298-AFA5-F2D0CD699D92}"/>
              </a:ext>
            </a:extLst>
          </p:cNvPr>
          <p:cNvSpPr>
            <a:spLocks/>
          </p:cNvSpPr>
          <p:nvPr>
            <p:custDataLst>
              <p:tags r:id="rId280"/>
            </p:custDataLst>
          </p:nvPr>
        </p:nvSpPr>
        <p:spPr bwMode="auto">
          <a:xfrm>
            <a:off x="8704702" y="3846207"/>
            <a:ext cx="444626" cy="319995"/>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3" name="Freeform 444">
            <a:extLst>
              <a:ext uri="{FF2B5EF4-FFF2-40B4-BE49-F238E27FC236}">
                <a16:creationId xmlns:a16="http://schemas.microsoft.com/office/drawing/2014/main" id="{AB7789D0-6260-441E-9E43-F62D5AD0D653}"/>
              </a:ext>
            </a:extLst>
          </p:cNvPr>
          <p:cNvSpPr>
            <a:spLocks/>
          </p:cNvSpPr>
          <p:nvPr>
            <p:custDataLst>
              <p:tags r:id="rId281"/>
            </p:custDataLst>
          </p:nvPr>
        </p:nvSpPr>
        <p:spPr bwMode="auto">
          <a:xfrm>
            <a:off x="8401548" y="4550196"/>
            <a:ext cx="175156" cy="185262"/>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94" name="Freeform 445">
            <a:extLst>
              <a:ext uri="{FF2B5EF4-FFF2-40B4-BE49-F238E27FC236}">
                <a16:creationId xmlns:a16="http://schemas.microsoft.com/office/drawing/2014/main" id="{82418854-08EF-4875-A404-448EEBCF0AF1}"/>
              </a:ext>
            </a:extLst>
          </p:cNvPr>
          <p:cNvSpPr>
            <a:spLocks/>
          </p:cNvSpPr>
          <p:nvPr>
            <p:custDataLst>
              <p:tags r:id="rId282"/>
            </p:custDataLst>
          </p:nvPr>
        </p:nvSpPr>
        <p:spPr bwMode="auto">
          <a:xfrm>
            <a:off x="4932122" y="7598576"/>
            <a:ext cx="175156" cy="121262"/>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95" name="Freeform 446">
            <a:extLst>
              <a:ext uri="{FF2B5EF4-FFF2-40B4-BE49-F238E27FC236}">
                <a16:creationId xmlns:a16="http://schemas.microsoft.com/office/drawing/2014/main" id="{9811163E-B44B-493E-B2BD-FCDBCD8D0556}"/>
              </a:ext>
            </a:extLst>
          </p:cNvPr>
          <p:cNvSpPr>
            <a:spLocks/>
          </p:cNvSpPr>
          <p:nvPr>
            <p:custDataLst>
              <p:tags r:id="rId283"/>
            </p:custDataLst>
          </p:nvPr>
        </p:nvSpPr>
        <p:spPr bwMode="auto">
          <a:xfrm>
            <a:off x="8738386" y="4624300"/>
            <a:ext cx="282944" cy="205472"/>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996" name="Freeform 447">
            <a:extLst>
              <a:ext uri="{FF2B5EF4-FFF2-40B4-BE49-F238E27FC236}">
                <a16:creationId xmlns:a16="http://schemas.microsoft.com/office/drawing/2014/main" id="{859AC576-8F7D-448D-9BDC-4AEE0DF6619C}"/>
              </a:ext>
            </a:extLst>
          </p:cNvPr>
          <p:cNvSpPr>
            <a:spLocks/>
          </p:cNvSpPr>
          <p:nvPr>
            <p:custDataLst>
              <p:tags r:id="rId284"/>
            </p:custDataLst>
          </p:nvPr>
        </p:nvSpPr>
        <p:spPr bwMode="auto">
          <a:xfrm>
            <a:off x="7370826" y="6591431"/>
            <a:ext cx="377258" cy="350311"/>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7" name="Freeform 448">
            <a:extLst>
              <a:ext uri="{FF2B5EF4-FFF2-40B4-BE49-F238E27FC236}">
                <a16:creationId xmlns:a16="http://schemas.microsoft.com/office/drawing/2014/main" id="{C75A9981-43EE-483F-9112-3F71B9622216}"/>
              </a:ext>
            </a:extLst>
          </p:cNvPr>
          <p:cNvSpPr>
            <a:spLocks/>
          </p:cNvSpPr>
          <p:nvPr>
            <p:custDataLst>
              <p:tags r:id="rId285"/>
            </p:custDataLst>
          </p:nvPr>
        </p:nvSpPr>
        <p:spPr bwMode="auto">
          <a:xfrm>
            <a:off x="8108499" y="6736272"/>
            <a:ext cx="410942" cy="741043"/>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8" name="Freeform 449">
            <a:extLst>
              <a:ext uri="{FF2B5EF4-FFF2-40B4-BE49-F238E27FC236}">
                <a16:creationId xmlns:a16="http://schemas.microsoft.com/office/drawing/2014/main" id="{16BE26C2-2369-484D-BC77-3613627C3801}"/>
              </a:ext>
            </a:extLst>
          </p:cNvPr>
          <p:cNvSpPr>
            <a:spLocks/>
          </p:cNvSpPr>
          <p:nvPr>
            <p:custDataLst>
              <p:tags r:id="rId286"/>
            </p:custDataLst>
          </p:nvPr>
        </p:nvSpPr>
        <p:spPr bwMode="auto">
          <a:xfrm>
            <a:off x="13309270" y="6224279"/>
            <a:ext cx="117894" cy="121262"/>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999" name="Freeform 450">
            <a:extLst>
              <a:ext uri="{FF2B5EF4-FFF2-40B4-BE49-F238E27FC236}">
                <a16:creationId xmlns:a16="http://schemas.microsoft.com/office/drawing/2014/main" id="{2FC657AB-9D4B-4CB7-AB25-2A0C7783420D}"/>
              </a:ext>
            </a:extLst>
          </p:cNvPr>
          <p:cNvSpPr>
            <a:spLocks/>
          </p:cNvSpPr>
          <p:nvPr>
            <p:custDataLst>
              <p:tags r:id="rId287"/>
            </p:custDataLst>
          </p:nvPr>
        </p:nvSpPr>
        <p:spPr bwMode="auto">
          <a:xfrm>
            <a:off x="3453404" y="6783430"/>
            <a:ext cx="633255" cy="1111564"/>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0" name="Freeform 451">
            <a:extLst>
              <a:ext uri="{FF2B5EF4-FFF2-40B4-BE49-F238E27FC236}">
                <a16:creationId xmlns:a16="http://schemas.microsoft.com/office/drawing/2014/main" id="{90490463-25E8-402C-B9DE-AB82F6622A84}"/>
              </a:ext>
            </a:extLst>
          </p:cNvPr>
          <p:cNvSpPr>
            <a:spLocks/>
          </p:cNvSpPr>
          <p:nvPr>
            <p:custDataLst>
              <p:tags r:id="rId288"/>
            </p:custDataLst>
          </p:nvPr>
        </p:nvSpPr>
        <p:spPr bwMode="auto">
          <a:xfrm>
            <a:off x="8233130" y="7352684"/>
            <a:ext cx="397468" cy="582730"/>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01" name="Freeform 452">
            <a:extLst>
              <a:ext uri="{FF2B5EF4-FFF2-40B4-BE49-F238E27FC236}">
                <a16:creationId xmlns:a16="http://schemas.microsoft.com/office/drawing/2014/main" id="{B94D3FAF-AC05-4111-B98B-AA81EB10ECC7}"/>
              </a:ext>
            </a:extLst>
          </p:cNvPr>
          <p:cNvSpPr>
            <a:spLocks/>
          </p:cNvSpPr>
          <p:nvPr>
            <p:custDataLst>
              <p:tags r:id="rId289"/>
            </p:custDataLst>
          </p:nvPr>
        </p:nvSpPr>
        <p:spPr bwMode="auto">
          <a:xfrm>
            <a:off x="8300497" y="4472724"/>
            <a:ext cx="269470" cy="242523"/>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2" name="Freeform 453">
            <a:extLst>
              <a:ext uri="{FF2B5EF4-FFF2-40B4-BE49-F238E27FC236}">
                <a16:creationId xmlns:a16="http://schemas.microsoft.com/office/drawing/2014/main" id="{5D90E416-DEA3-46EA-BEA0-862743D47C41}"/>
              </a:ext>
            </a:extLst>
          </p:cNvPr>
          <p:cNvSpPr>
            <a:spLocks/>
          </p:cNvSpPr>
          <p:nvPr>
            <p:custDataLst>
              <p:tags r:id="rId290"/>
            </p:custDataLst>
          </p:nvPr>
        </p:nvSpPr>
        <p:spPr bwMode="auto">
          <a:xfrm>
            <a:off x="8196076" y="4172938"/>
            <a:ext cx="357048" cy="165051"/>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3" name="Freeform 454">
            <a:extLst>
              <a:ext uri="{FF2B5EF4-FFF2-40B4-BE49-F238E27FC236}">
                <a16:creationId xmlns:a16="http://schemas.microsoft.com/office/drawing/2014/main" id="{2AE61B93-DF47-43A3-9728-B828D7D0A16E}"/>
              </a:ext>
            </a:extLst>
          </p:cNvPr>
          <p:cNvSpPr>
            <a:spLocks/>
          </p:cNvSpPr>
          <p:nvPr>
            <p:custDataLst>
              <p:tags r:id="rId291"/>
            </p:custDataLst>
          </p:nvPr>
        </p:nvSpPr>
        <p:spPr bwMode="auto">
          <a:xfrm>
            <a:off x="8118605" y="3866417"/>
            <a:ext cx="63998" cy="127998"/>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4" name="Freeform 455">
            <a:extLst>
              <a:ext uri="{FF2B5EF4-FFF2-40B4-BE49-F238E27FC236}">
                <a16:creationId xmlns:a16="http://schemas.microsoft.com/office/drawing/2014/main" id="{7CDC6D34-71F1-436F-AB3D-E3301154200B}"/>
              </a:ext>
            </a:extLst>
          </p:cNvPr>
          <p:cNvSpPr>
            <a:spLocks/>
          </p:cNvSpPr>
          <p:nvPr>
            <p:custDataLst>
              <p:tags r:id="rId292"/>
            </p:custDataLst>
          </p:nvPr>
        </p:nvSpPr>
        <p:spPr bwMode="auto">
          <a:xfrm>
            <a:off x="8057974" y="3876521"/>
            <a:ext cx="53894" cy="124631"/>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05" name="Freeform 456">
            <a:extLst>
              <a:ext uri="{FF2B5EF4-FFF2-40B4-BE49-F238E27FC236}">
                <a16:creationId xmlns:a16="http://schemas.microsoft.com/office/drawing/2014/main" id="{AABEC2D6-31EA-486E-8AFB-63F6573B8339}"/>
              </a:ext>
            </a:extLst>
          </p:cNvPr>
          <p:cNvSpPr>
            <a:spLocks/>
          </p:cNvSpPr>
          <p:nvPr>
            <p:custDataLst>
              <p:tags r:id="rId293"/>
            </p:custDataLst>
          </p:nvPr>
        </p:nvSpPr>
        <p:spPr bwMode="auto">
          <a:xfrm>
            <a:off x="7993974" y="3761996"/>
            <a:ext cx="111157" cy="165051"/>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6" name="Freeform 457">
            <a:extLst>
              <a:ext uri="{FF2B5EF4-FFF2-40B4-BE49-F238E27FC236}">
                <a16:creationId xmlns:a16="http://schemas.microsoft.com/office/drawing/2014/main" id="{DBAD95E3-13F9-49EB-BD15-501535964DD3}"/>
              </a:ext>
            </a:extLst>
          </p:cNvPr>
          <p:cNvSpPr>
            <a:spLocks/>
          </p:cNvSpPr>
          <p:nvPr>
            <p:custDataLst>
              <p:tags r:id="rId294"/>
            </p:custDataLst>
          </p:nvPr>
        </p:nvSpPr>
        <p:spPr bwMode="auto">
          <a:xfrm>
            <a:off x="8910172" y="5469763"/>
            <a:ext cx="579361" cy="653465"/>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7" name="Freeform 458">
            <a:extLst>
              <a:ext uri="{FF2B5EF4-FFF2-40B4-BE49-F238E27FC236}">
                <a16:creationId xmlns:a16="http://schemas.microsoft.com/office/drawing/2014/main" id="{CA9744D4-61B4-46F0-A18C-DAD0AA783446}"/>
              </a:ext>
            </a:extLst>
          </p:cNvPr>
          <p:cNvSpPr>
            <a:spLocks/>
          </p:cNvSpPr>
          <p:nvPr>
            <p:custDataLst>
              <p:tags r:id="rId295"/>
            </p:custDataLst>
          </p:nvPr>
        </p:nvSpPr>
        <p:spPr bwMode="auto">
          <a:xfrm>
            <a:off x="8051237" y="4695037"/>
            <a:ext cx="37051" cy="121262"/>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8" name="Freeform 459">
            <a:extLst>
              <a:ext uri="{FF2B5EF4-FFF2-40B4-BE49-F238E27FC236}">
                <a16:creationId xmlns:a16="http://schemas.microsoft.com/office/drawing/2014/main" id="{B497233F-7F18-4476-BDA3-1D24E9195DD3}"/>
              </a:ext>
            </a:extLst>
          </p:cNvPr>
          <p:cNvSpPr>
            <a:spLocks/>
          </p:cNvSpPr>
          <p:nvPr>
            <p:custDataLst>
              <p:tags r:id="rId296"/>
            </p:custDataLst>
          </p:nvPr>
        </p:nvSpPr>
        <p:spPr bwMode="auto">
          <a:xfrm>
            <a:off x="7286615" y="4166201"/>
            <a:ext cx="626518" cy="579361"/>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09" name="Freeform 460">
            <a:extLst>
              <a:ext uri="{FF2B5EF4-FFF2-40B4-BE49-F238E27FC236}">
                <a16:creationId xmlns:a16="http://schemas.microsoft.com/office/drawing/2014/main" id="{0A2554FE-C0CF-4E93-A5A0-F2C0098249E3}"/>
              </a:ext>
            </a:extLst>
          </p:cNvPr>
          <p:cNvSpPr>
            <a:spLocks/>
          </p:cNvSpPr>
          <p:nvPr>
            <p:custDataLst>
              <p:tags r:id="rId297"/>
            </p:custDataLst>
          </p:nvPr>
        </p:nvSpPr>
        <p:spPr bwMode="auto">
          <a:xfrm>
            <a:off x="9580480" y="4664721"/>
            <a:ext cx="319995" cy="175156"/>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0" name="Freeform 461">
            <a:extLst>
              <a:ext uri="{FF2B5EF4-FFF2-40B4-BE49-F238E27FC236}">
                <a16:creationId xmlns:a16="http://schemas.microsoft.com/office/drawing/2014/main" id="{2B1325A1-4EFF-4428-84F1-F579E56381DA}"/>
              </a:ext>
            </a:extLst>
          </p:cNvPr>
          <p:cNvSpPr>
            <a:spLocks/>
          </p:cNvSpPr>
          <p:nvPr>
            <p:custDataLst>
              <p:tags r:id="rId298"/>
            </p:custDataLst>
          </p:nvPr>
        </p:nvSpPr>
        <p:spPr bwMode="auto">
          <a:xfrm>
            <a:off x="8623861" y="4792719"/>
            <a:ext cx="313258" cy="367154"/>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1" name="Freeform 462">
            <a:extLst>
              <a:ext uri="{FF2B5EF4-FFF2-40B4-BE49-F238E27FC236}">
                <a16:creationId xmlns:a16="http://schemas.microsoft.com/office/drawing/2014/main" id="{64157E00-AF08-4288-94C8-0C7DBE8C8421}"/>
              </a:ext>
            </a:extLst>
          </p:cNvPr>
          <p:cNvSpPr>
            <a:spLocks/>
          </p:cNvSpPr>
          <p:nvPr>
            <p:custDataLst>
              <p:tags r:id="rId299"/>
            </p:custDataLst>
          </p:nvPr>
        </p:nvSpPr>
        <p:spPr bwMode="auto">
          <a:xfrm>
            <a:off x="8802384" y="5200293"/>
            <a:ext cx="148209" cy="121262"/>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12" name="Freeform 463">
            <a:extLst>
              <a:ext uri="{FF2B5EF4-FFF2-40B4-BE49-F238E27FC236}">
                <a16:creationId xmlns:a16="http://schemas.microsoft.com/office/drawing/2014/main" id="{D48A9422-004B-4925-9934-A6BEE3810949}"/>
              </a:ext>
            </a:extLst>
          </p:cNvPr>
          <p:cNvSpPr>
            <a:spLocks/>
          </p:cNvSpPr>
          <p:nvPr>
            <p:custDataLst>
              <p:tags r:id="rId300"/>
            </p:custDataLst>
          </p:nvPr>
        </p:nvSpPr>
        <p:spPr bwMode="auto">
          <a:xfrm>
            <a:off x="6848726" y="6753113"/>
            <a:ext cx="397468" cy="336838"/>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3" name="Freeform 464">
            <a:extLst>
              <a:ext uri="{FF2B5EF4-FFF2-40B4-BE49-F238E27FC236}">
                <a16:creationId xmlns:a16="http://schemas.microsoft.com/office/drawing/2014/main" id="{BE6EB8D2-62E9-4433-A911-ACDAA94C4364}"/>
              </a:ext>
            </a:extLst>
          </p:cNvPr>
          <p:cNvSpPr>
            <a:spLocks/>
          </p:cNvSpPr>
          <p:nvPr>
            <p:custDataLst>
              <p:tags r:id="rId301"/>
            </p:custDataLst>
          </p:nvPr>
        </p:nvSpPr>
        <p:spPr bwMode="auto">
          <a:xfrm>
            <a:off x="11187194" y="5190187"/>
            <a:ext cx="1468612" cy="1855976"/>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4" name="Freeform 465">
            <a:extLst>
              <a:ext uri="{FF2B5EF4-FFF2-40B4-BE49-F238E27FC236}">
                <a16:creationId xmlns:a16="http://schemas.microsoft.com/office/drawing/2014/main" id="{3F7511B9-6128-4347-960B-098CEABDFE98}"/>
              </a:ext>
            </a:extLst>
          </p:cNvPr>
          <p:cNvSpPr>
            <a:spLocks/>
          </p:cNvSpPr>
          <p:nvPr>
            <p:custDataLst>
              <p:tags r:id="rId302"/>
            </p:custDataLst>
          </p:nvPr>
        </p:nvSpPr>
        <p:spPr bwMode="auto">
          <a:xfrm>
            <a:off x="7202407" y="6877744"/>
            <a:ext cx="336838" cy="437889"/>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5" name="Freeform 466">
            <a:extLst>
              <a:ext uri="{FF2B5EF4-FFF2-40B4-BE49-F238E27FC236}">
                <a16:creationId xmlns:a16="http://schemas.microsoft.com/office/drawing/2014/main" id="{2BD5EC6F-0EE2-4A73-94FD-D158AC350288}"/>
              </a:ext>
            </a:extLst>
          </p:cNvPr>
          <p:cNvSpPr>
            <a:spLocks/>
          </p:cNvSpPr>
          <p:nvPr>
            <p:custDataLst>
              <p:tags r:id="rId303"/>
            </p:custDataLst>
          </p:nvPr>
        </p:nvSpPr>
        <p:spPr bwMode="auto">
          <a:xfrm>
            <a:off x="9469322" y="7292053"/>
            <a:ext cx="407574" cy="575993"/>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6" name="Freeform 467">
            <a:extLst>
              <a:ext uri="{FF2B5EF4-FFF2-40B4-BE49-F238E27FC236}">
                <a16:creationId xmlns:a16="http://schemas.microsoft.com/office/drawing/2014/main" id="{75683F85-6B75-4BF5-A7A4-DA44287AF7CE}"/>
              </a:ext>
            </a:extLst>
          </p:cNvPr>
          <p:cNvSpPr>
            <a:spLocks/>
          </p:cNvSpPr>
          <p:nvPr>
            <p:custDataLst>
              <p:tags r:id="rId304"/>
            </p:custDataLst>
          </p:nvPr>
        </p:nvSpPr>
        <p:spPr bwMode="auto">
          <a:xfrm>
            <a:off x="9432271" y="5351869"/>
            <a:ext cx="215576" cy="276207"/>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7" name="Freeform 468">
            <a:extLst>
              <a:ext uri="{FF2B5EF4-FFF2-40B4-BE49-F238E27FC236}">
                <a16:creationId xmlns:a16="http://schemas.microsoft.com/office/drawing/2014/main" id="{BAA237F0-E23D-45DE-98B9-31DB201A4434}"/>
              </a:ext>
            </a:extLst>
          </p:cNvPr>
          <p:cNvSpPr>
            <a:spLocks/>
          </p:cNvSpPr>
          <p:nvPr>
            <p:custDataLst>
              <p:tags r:id="rId305"/>
            </p:custDataLst>
          </p:nvPr>
        </p:nvSpPr>
        <p:spPr bwMode="auto">
          <a:xfrm>
            <a:off x="10065526" y="5570815"/>
            <a:ext cx="47157" cy="117892"/>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18" name="Freeform 469">
            <a:extLst>
              <a:ext uri="{FF2B5EF4-FFF2-40B4-BE49-F238E27FC236}">
                <a16:creationId xmlns:a16="http://schemas.microsoft.com/office/drawing/2014/main" id="{081697E3-911C-49D1-A4AB-8AFFFFDEB038}"/>
              </a:ext>
            </a:extLst>
          </p:cNvPr>
          <p:cNvSpPr>
            <a:spLocks/>
          </p:cNvSpPr>
          <p:nvPr>
            <p:custDataLst>
              <p:tags r:id="rId306"/>
            </p:custDataLst>
          </p:nvPr>
        </p:nvSpPr>
        <p:spPr bwMode="auto">
          <a:xfrm>
            <a:off x="8553124" y="3735049"/>
            <a:ext cx="343574" cy="141472"/>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19" name="Freeform 470">
            <a:extLst>
              <a:ext uri="{FF2B5EF4-FFF2-40B4-BE49-F238E27FC236}">
                <a16:creationId xmlns:a16="http://schemas.microsoft.com/office/drawing/2014/main" id="{90949085-311D-4847-83F9-23CD921D1380}"/>
              </a:ext>
            </a:extLst>
          </p:cNvPr>
          <p:cNvSpPr>
            <a:spLocks/>
          </p:cNvSpPr>
          <p:nvPr>
            <p:custDataLst>
              <p:tags r:id="rId307"/>
            </p:custDataLst>
          </p:nvPr>
        </p:nvSpPr>
        <p:spPr bwMode="auto">
          <a:xfrm>
            <a:off x="9425534" y="5264291"/>
            <a:ext cx="63998" cy="121262"/>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0" name="Freeform 471">
            <a:extLst>
              <a:ext uri="{FF2B5EF4-FFF2-40B4-BE49-F238E27FC236}">
                <a16:creationId xmlns:a16="http://schemas.microsoft.com/office/drawing/2014/main" id="{38E0ED7C-7C3B-4FFE-95E3-92946C7BC7E4}"/>
              </a:ext>
            </a:extLst>
          </p:cNvPr>
          <p:cNvSpPr>
            <a:spLocks/>
          </p:cNvSpPr>
          <p:nvPr>
            <p:custDataLst>
              <p:tags r:id="rId308"/>
            </p:custDataLst>
          </p:nvPr>
        </p:nvSpPr>
        <p:spPr bwMode="auto">
          <a:xfrm>
            <a:off x="9034803" y="9532024"/>
            <a:ext cx="131366" cy="121262"/>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1" name="Freeform 472">
            <a:extLst>
              <a:ext uri="{FF2B5EF4-FFF2-40B4-BE49-F238E27FC236}">
                <a16:creationId xmlns:a16="http://schemas.microsoft.com/office/drawing/2014/main" id="{9FACF48E-AC0B-4B7E-871F-DC0F2987FB36}"/>
              </a:ext>
            </a:extLst>
          </p:cNvPr>
          <p:cNvSpPr>
            <a:spLocks/>
          </p:cNvSpPr>
          <p:nvPr>
            <p:custDataLst>
              <p:tags r:id="rId309"/>
            </p:custDataLst>
          </p:nvPr>
        </p:nvSpPr>
        <p:spPr bwMode="auto">
          <a:xfrm>
            <a:off x="8549757" y="3836100"/>
            <a:ext cx="279574" cy="178525"/>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22" name="Freeform 473">
            <a:extLst>
              <a:ext uri="{FF2B5EF4-FFF2-40B4-BE49-F238E27FC236}">
                <a16:creationId xmlns:a16="http://schemas.microsoft.com/office/drawing/2014/main" id="{0B448DDC-9887-47A8-8E4B-987AE3C09EC3}"/>
              </a:ext>
            </a:extLst>
          </p:cNvPr>
          <p:cNvSpPr>
            <a:spLocks/>
          </p:cNvSpPr>
          <p:nvPr>
            <p:custDataLst>
              <p:tags r:id="rId310"/>
            </p:custDataLst>
          </p:nvPr>
        </p:nvSpPr>
        <p:spPr bwMode="auto">
          <a:xfrm>
            <a:off x="7926606" y="4230201"/>
            <a:ext cx="40421" cy="127998"/>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23" name="Freeform 474">
            <a:extLst>
              <a:ext uri="{FF2B5EF4-FFF2-40B4-BE49-F238E27FC236}">
                <a16:creationId xmlns:a16="http://schemas.microsoft.com/office/drawing/2014/main" id="{D61A28E0-0E4E-4EDA-A05D-8DD883F8E3AB}"/>
              </a:ext>
            </a:extLst>
          </p:cNvPr>
          <p:cNvSpPr>
            <a:spLocks/>
          </p:cNvSpPr>
          <p:nvPr>
            <p:custDataLst>
              <p:tags r:id="rId311"/>
            </p:custDataLst>
          </p:nvPr>
        </p:nvSpPr>
        <p:spPr bwMode="auto">
          <a:xfrm>
            <a:off x="9405324" y="8228462"/>
            <a:ext cx="148209" cy="511993"/>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4" name="Freeform 475">
            <a:extLst>
              <a:ext uri="{FF2B5EF4-FFF2-40B4-BE49-F238E27FC236}">
                <a16:creationId xmlns:a16="http://schemas.microsoft.com/office/drawing/2014/main" id="{86C6AAF2-773F-434A-A4FF-B39FEAF3E628}"/>
              </a:ext>
            </a:extLst>
          </p:cNvPr>
          <p:cNvSpPr>
            <a:spLocks/>
          </p:cNvSpPr>
          <p:nvPr>
            <p:custDataLst>
              <p:tags r:id="rId312"/>
            </p:custDataLst>
          </p:nvPr>
        </p:nvSpPr>
        <p:spPr bwMode="auto">
          <a:xfrm>
            <a:off x="8327444" y="5196924"/>
            <a:ext cx="30314" cy="121262"/>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5" name="Freeform 476">
            <a:extLst>
              <a:ext uri="{FF2B5EF4-FFF2-40B4-BE49-F238E27FC236}">
                <a16:creationId xmlns:a16="http://schemas.microsoft.com/office/drawing/2014/main" id="{F088F3DF-D89A-4E16-BF10-773E198677F4}"/>
              </a:ext>
            </a:extLst>
          </p:cNvPr>
          <p:cNvSpPr>
            <a:spLocks/>
          </p:cNvSpPr>
          <p:nvPr>
            <p:custDataLst>
              <p:tags r:id="rId313"/>
            </p:custDataLst>
          </p:nvPr>
        </p:nvSpPr>
        <p:spPr bwMode="auto">
          <a:xfrm>
            <a:off x="9004486" y="8636036"/>
            <a:ext cx="400838" cy="461466"/>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6" name="Freeform 477">
            <a:extLst>
              <a:ext uri="{FF2B5EF4-FFF2-40B4-BE49-F238E27FC236}">
                <a16:creationId xmlns:a16="http://schemas.microsoft.com/office/drawing/2014/main" id="{F5FD8EC8-9570-4576-A0A5-F6408E692B93}"/>
              </a:ext>
            </a:extLst>
          </p:cNvPr>
          <p:cNvSpPr>
            <a:spLocks/>
          </p:cNvSpPr>
          <p:nvPr>
            <p:custDataLst>
              <p:tags r:id="rId314"/>
            </p:custDataLst>
          </p:nvPr>
        </p:nvSpPr>
        <p:spPr bwMode="auto">
          <a:xfrm>
            <a:off x="8819227" y="8161094"/>
            <a:ext cx="623148" cy="636624"/>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7" name="Freeform 478">
            <a:extLst>
              <a:ext uri="{FF2B5EF4-FFF2-40B4-BE49-F238E27FC236}">
                <a16:creationId xmlns:a16="http://schemas.microsoft.com/office/drawing/2014/main" id="{13114103-9C61-4D2B-B6C3-97BAF79D9AC2}"/>
              </a:ext>
            </a:extLst>
          </p:cNvPr>
          <p:cNvSpPr>
            <a:spLocks/>
          </p:cNvSpPr>
          <p:nvPr>
            <p:custDataLst>
              <p:tags r:id="rId315"/>
            </p:custDataLst>
          </p:nvPr>
        </p:nvSpPr>
        <p:spPr bwMode="auto">
          <a:xfrm>
            <a:off x="8260077" y="8740455"/>
            <a:ext cx="744410" cy="808410"/>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8" name="Freeform 479">
            <a:extLst>
              <a:ext uri="{FF2B5EF4-FFF2-40B4-BE49-F238E27FC236}">
                <a16:creationId xmlns:a16="http://schemas.microsoft.com/office/drawing/2014/main" id="{9568F20A-AA28-451F-BFA3-0A9DC32A9CB7}"/>
              </a:ext>
            </a:extLst>
          </p:cNvPr>
          <p:cNvSpPr>
            <a:spLocks/>
          </p:cNvSpPr>
          <p:nvPr>
            <p:custDataLst>
              <p:tags r:id="rId316"/>
            </p:custDataLst>
          </p:nvPr>
        </p:nvSpPr>
        <p:spPr bwMode="auto">
          <a:xfrm>
            <a:off x="6730834" y="6470170"/>
            <a:ext cx="343574" cy="299786"/>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29" name="Freeform 480">
            <a:extLst>
              <a:ext uri="{FF2B5EF4-FFF2-40B4-BE49-F238E27FC236}">
                <a16:creationId xmlns:a16="http://schemas.microsoft.com/office/drawing/2014/main" id="{361C45E8-3596-4A71-A2DC-5E445E6B364A}"/>
              </a:ext>
            </a:extLst>
          </p:cNvPr>
          <p:cNvSpPr>
            <a:spLocks/>
          </p:cNvSpPr>
          <p:nvPr>
            <p:custDataLst>
              <p:tags r:id="rId317"/>
            </p:custDataLst>
          </p:nvPr>
        </p:nvSpPr>
        <p:spPr bwMode="auto">
          <a:xfrm>
            <a:off x="9220062" y="7662575"/>
            <a:ext cx="572624" cy="710728"/>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30" name="Freeform 481">
            <a:extLst>
              <a:ext uri="{FF2B5EF4-FFF2-40B4-BE49-F238E27FC236}">
                <a16:creationId xmlns:a16="http://schemas.microsoft.com/office/drawing/2014/main" id="{56127704-EDD8-45DA-828C-E8D2B61B2742}"/>
              </a:ext>
            </a:extLst>
          </p:cNvPr>
          <p:cNvSpPr>
            <a:spLocks/>
          </p:cNvSpPr>
          <p:nvPr>
            <p:custDataLst>
              <p:tags r:id="rId318"/>
            </p:custDataLst>
          </p:nvPr>
        </p:nvSpPr>
        <p:spPr bwMode="auto">
          <a:xfrm>
            <a:off x="14659990" y="4509775"/>
            <a:ext cx="40421" cy="121262"/>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1" name="Freeform 482">
            <a:extLst>
              <a:ext uri="{FF2B5EF4-FFF2-40B4-BE49-F238E27FC236}">
                <a16:creationId xmlns:a16="http://schemas.microsoft.com/office/drawing/2014/main" id="{CC9F0277-4B66-4E3F-9018-E5E9FA098B55}"/>
              </a:ext>
            </a:extLst>
          </p:cNvPr>
          <p:cNvSpPr>
            <a:spLocks/>
          </p:cNvSpPr>
          <p:nvPr>
            <p:custDataLst>
              <p:tags r:id="rId319"/>
            </p:custDataLst>
          </p:nvPr>
        </p:nvSpPr>
        <p:spPr bwMode="auto">
          <a:xfrm>
            <a:off x="14360203" y="4513145"/>
            <a:ext cx="299786" cy="266101"/>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2" name="Freeform 483">
            <a:extLst>
              <a:ext uri="{FF2B5EF4-FFF2-40B4-BE49-F238E27FC236}">
                <a16:creationId xmlns:a16="http://schemas.microsoft.com/office/drawing/2014/main" id="{0A794AD6-1C7C-4BD3-9323-237B91121843}"/>
              </a:ext>
            </a:extLst>
          </p:cNvPr>
          <p:cNvSpPr>
            <a:spLocks/>
          </p:cNvSpPr>
          <p:nvPr>
            <p:custDataLst>
              <p:tags r:id="rId320"/>
            </p:custDataLst>
          </p:nvPr>
        </p:nvSpPr>
        <p:spPr bwMode="auto">
          <a:xfrm>
            <a:off x="14296205" y="5264291"/>
            <a:ext cx="111155" cy="121262"/>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3" name="Freeform 484">
            <a:extLst>
              <a:ext uri="{FF2B5EF4-FFF2-40B4-BE49-F238E27FC236}">
                <a16:creationId xmlns:a16="http://schemas.microsoft.com/office/drawing/2014/main" id="{7DC56155-02EB-4D2D-A91C-3705628C2F10}"/>
              </a:ext>
            </a:extLst>
          </p:cNvPr>
          <p:cNvSpPr>
            <a:spLocks/>
          </p:cNvSpPr>
          <p:nvPr>
            <p:custDataLst>
              <p:tags r:id="rId321"/>
            </p:custDataLst>
          </p:nvPr>
        </p:nvSpPr>
        <p:spPr bwMode="auto">
          <a:xfrm>
            <a:off x="14181680" y="5294608"/>
            <a:ext cx="127998" cy="178523"/>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4" name="Freeform 485">
            <a:extLst>
              <a:ext uri="{FF2B5EF4-FFF2-40B4-BE49-F238E27FC236}">
                <a16:creationId xmlns:a16="http://schemas.microsoft.com/office/drawing/2014/main" id="{91AFFD46-543A-40FF-97EE-66E3FFA2C044}"/>
              </a:ext>
            </a:extLst>
          </p:cNvPr>
          <p:cNvSpPr>
            <a:spLocks/>
          </p:cNvSpPr>
          <p:nvPr>
            <p:custDataLst>
              <p:tags r:id="rId322"/>
            </p:custDataLst>
          </p:nvPr>
        </p:nvSpPr>
        <p:spPr bwMode="auto">
          <a:xfrm>
            <a:off x="14215364" y="4789352"/>
            <a:ext cx="444626" cy="518730"/>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5" name="Freeform 486">
            <a:extLst>
              <a:ext uri="{FF2B5EF4-FFF2-40B4-BE49-F238E27FC236}">
                <a16:creationId xmlns:a16="http://schemas.microsoft.com/office/drawing/2014/main" id="{2495E876-6000-40F2-834C-245CC3EAEA76}"/>
              </a:ext>
            </a:extLst>
          </p:cNvPr>
          <p:cNvSpPr>
            <a:spLocks/>
          </p:cNvSpPr>
          <p:nvPr>
            <p:custDataLst>
              <p:tags r:id="rId323"/>
            </p:custDataLst>
          </p:nvPr>
        </p:nvSpPr>
        <p:spPr bwMode="auto">
          <a:xfrm>
            <a:off x="9088697" y="2434856"/>
            <a:ext cx="229050" cy="127998"/>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6" name="Freeform 487">
            <a:extLst>
              <a:ext uri="{FF2B5EF4-FFF2-40B4-BE49-F238E27FC236}">
                <a16:creationId xmlns:a16="http://schemas.microsoft.com/office/drawing/2014/main" id="{370DD083-B9F1-41F6-B725-4C4FC9C0C2F3}"/>
              </a:ext>
            </a:extLst>
          </p:cNvPr>
          <p:cNvSpPr>
            <a:spLocks/>
          </p:cNvSpPr>
          <p:nvPr>
            <p:custDataLst>
              <p:tags r:id="rId324"/>
            </p:custDataLst>
          </p:nvPr>
        </p:nvSpPr>
        <p:spPr bwMode="auto">
          <a:xfrm>
            <a:off x="9391851" y="2397805"/>
            <a:ext cx="134735" cy="121262"/>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7" name="Freeform 488">
            <a:extLst>
              <a:ext uri="{FF2B5EF4-FFF2-40B4-BE49-F238E27FC236}">
                <a16:creationId xmlns:a16="http://schemas.microsoft.com/office/drawing/2014/main" id="{88CAAE63-E379-4D39-B6BC-EDDFA7BD58C1}"/>
              </a:ext>
            </a:extLst>
          </p:cNvPr>
          <p:cNvSpPr>
            <a:spLocks/>
          </p:cNvSpPr>
          <p:nvPr>
            <p:custDataLst>
              <p:tags r:id="rId325"/>
            </p:custDataLst>
          </p:nvPr>
        </p:nvSpPr>
        <p:spPr bwMode="auto">
          <a:xfrm>
            <a:off x="9469322" y="2414646"/>
            <a:ext cx="276207" cy="121262"/>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8" name="Freeform 489">
            <a:extLst>
              <a:ext uri="{FF2B5EF4-FFF2-40B4-BE49-F238E27FC236}">
                <a16:creationId xmlns:a16="http://schemas.microsoft.com/office/drawing/2014/main" id="{79E779CF-CA4B-444B-8FEB-AA6021D57CD1}"/>
              </a:ext>
            </a:extLst>
          </p:cNvPr>
          <p:cNvSpPr>
            <a:spLocks/>
          </p:cNvSpPr>
          <p:nvPr>
            <p:custDataLst>
              <p:tags r:id="rId326"/>
            </p:custDataLst>
          </p:nvPr>
        </p:nvSpPr>
        <p:spPr bwMode="auto">
          <a:xfrm>
            <a:off x="10601096" y="2808747"/>
            <a:ext cx="87578" cy="121262"/>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39" name="Freeform 490">
            <a:extLst>
              <a:ext uri="{FF2B5EF4-FFF2-40B4-BE49-F238E27FC236}">
                <a16:creationId xmlns:a16="http://schemas.microsoft.com/office/drawing/2014/main" id="{47D4239C-B2F5-4FC7-B8FA-EC0D43CC2B34}"/>
              </a:ext>
            </a:extLst>
          </p:cNvPr>
          <p:cNvSpPr>
            <a:spLocks/>
          </p:cNvSpPr>
          <p:nvPr>
            <p:custDataLst>
              <p:tags r:id="rId327"/>
            </p:custDataLst>
          </p:nvPr>
        </p:nvSpPr>
        <p:spPr bwMode="auto">
          <a:xfrm>
            <a:off x="10409100" y="2508961"/>
            <a:ext cx="33684" cy="124631"/>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0" name="Freeform 491">
            <a:extLst>
              <a:ext uri="{FF2B5EF4-FFF2-40B4-BE49-F238E27FC236}">
                <a16:creationId xmlns:a16="http://schemas.microsoft.com/office/drawing/2014/main" id="{5428B9D9-832D-48F4-9ADC-E9DF52CEC2D8}"/>
              </a:ext>
            </a:extLst>
          </p:cNvPr>
          <p:cNvSpPr>
            <a:spLocks/>
          </p:cNvSpPr>
          <p:nvPr>
            <p:custDataLst>
              <p:tags r:id="rId328"/>
            </p:custDataLst>
          </p:nvPr>
        </p:nvSpPr>
        <p:spPr bwMode="auto">
          <a:xfrm>
            <a:off x="10456257" y="2421383"/>
            <a:ext cx="30314" cy="127998"/>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1" name="Freeform 492">
            <a:extLst>
              <a:ext uri="{FF2B5EF4-FFF2-40B4-BE49-F238E27FC236}">
                <a16:creationId xmlns:a16="http://schemas.microsoft.com/office/drawing/2014/main" id="{591C895D-F4F3-4751-B7E3-65F210E53DF0}"/>
              </a:ext>
            </a:extLst>
          </p:cNvPr>
          <p:cNvSpPr>
            <a:spLocks/>
          </p:cNvSpPr>
          <p:nvPr>
            <p:custDataLst>
              <p:tags r:id="rId329"/>
            </p:custDataLst>
          </p:nvPr>
        </p:nvSpPr>
        <p:spPr bwMode="auto">
          <a:xfrm>
            <a:off x="10762778" y="2667275"/>
            <a:ext cx="37053" cy="121262"/>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2" name="Freeform 493">
            <a:extLst>
              <a:ext uri="{FF2B5EF4-FFF2-40B4-BE49-F238E27FC236}">
                <a16:creationId xmlns:a16="http://schemas.microsoft.com/office/drawing/2014/main" id="{4EAA1531-86A7-4C47-9A66-1EE710F05AEF}"/>
              </a:ext>
            </a:extLst>
          </p:cNvPr>
          <p:cNvSpPr>
            <a:spLocks/>
          </p:cNvSpPr>
          <p:nvPr>
            <p:custDataLst>
              <p:tags r:id="rId330"/>
            </p:custDataLst>
          </p:nvPr>
        </p:nvSpPr>
        <p:spPr bwMode="auto">
          <a:xfrm>
            <a:off x="10877303" y="2421383"/>
            <a:ext cx="198735" cy="127998"/>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3" name="Freeform 494">
            <a:extLst>
              <a:ext uri="{FF2B5EF4-FFF2-40B4-BE49-F238E27FC236}">
                <a16:creationId xmlns:a16="http://schemas.microsoft.com/office/drawing/2014/main" id="{06413AF7-0850-4A37-A8D3-8CE740EA9A51}"/>
              </a:ext>
            </a:extLst>
          </p:cNvPr>
          <p:cNvSpPr>
            <a:spLocks/>
          </p:cNvSpPr>
          <p:nvPr>
            <p:custDataLst>
              <p:tags r:id="rId331"/>
            </p:custDataLst>
          </p:nvPr>
        </p:nvSpPr>
        <p:spPr bwMode="auto">
          <a:xfrm>
            <a:off x="11005301" y="2475277"/>
            <a:ext cx="218945" cy="127998"/>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4" name="Freeform 495">
            <a:extLst>
              <a:ext uri="{FF2B5EF4-FFF2-40B4-BE49-F238E27FC236}">
                <a16:creationId xmlns:a16="http://schemas.microsoft.com/office/drawing/2014/main" id="{03856BBA-9ED2-452E-9698-764A1B9FF4E0}"/>
              </a:ext>
            </a:extLst>
          </p:cNvPr>
          <p:cNvSpPr>
            <a:spLocks/>
          </p:cNvSpPr>
          <p:nvPr>
            <p:custDataLst>
              <p:tags r:id="rId332"/>
            </p:custDataLst>
          </p:nvPr>
        </p:nvSpPr>
        <p:spPr bwMode="auto">
          <a:xfrm>
            <a:off x="11254561" y="2505593"/>
            <a:ext cx="175156" cy="121262"/>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5" name="Freeform 496">
            <a:extLst>
              <a:ext uri="{FF2B5EF4-FFF2-40B4-BE49-F238E27FC236}">
                <a16:creationId xmlns:a16="http://schemas.microsoft.com/office/drawing/2014/main" id="{9AA15848-F10B-4941-BC81-8C47FE0FC269}"/>
              </a:ext>
            </a:extLst>
          </p:cNvPr>
          <p:cNvSpPr>
            <a:spLocks/>
          </p:cNvSpPr>
          <p:nvPr>
            <p:custDataLst>
              <p:tags r:id="rId333"/>
            </p:custDataLst>
          </p:nvPr>
        </p:nvSpPr>
        <p:spPr bwMode="auto">
          <a:xfrm>
            <a:off x="12372862" y="2771694"/>
            <a:ext cx="168419" cy="124631"/>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6" name="Freeform 497">
            <a:extLst>
              <a:ext uri="{FF2B5EF4-FFF2-40B4-BE49-F238E27FC236}">
                <a16:creationId xmlns:a16="http://schemas.microsoft.com/office/drawing/2014/main" id="{2312A61A-1BCA-482D-8559-F19C8DD675A5}"/>
              </a:ext>
            </a:extLst>
          </p:cNvPr>
          <p:cNvSpPr>
            <a:spLocks/>
          </p:cNvSpPr>
          <p:nvPr>
            <p:custDataLst>
              <p:tags r:id="rId334"/>
            </p:custDataLst>
          </p:nvPr>
        </p:nvSpPr>
        <p:spPr bwMode="auto">
          <a:xfrm>
            <a:off x="12514333" y="2808747"/>
            <a:ext cx="70737" cy="121262"/>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7" name="Freeform 498">
            <a:extLst>
              <a:ext uri="{FF2B5EF4-FFF2-40B4-BE49-F238E27FC236}">
                <a16:creationId xmlns:a16="http://schemas.microsoft.com/office/drawing/2014/main" id="{9C0F43C8-2270-4739-9180-9424CBF0FD3C}"/>
              </a:ext>
            </a:extLst>
          </p:cNvPr>
          <p:cNvSpPr>
            <a:spLocks/>
          </p:cNvSpPr>
          <p:nvPr>
            <p:custDataLst>
              <p:tags r:id="rId335"/>
            </p:custDataLst>
          </p:nvPr>
        </p:nvSpPr>
        <p:spPr bwMode="auto">
          <a:xfrm>
            <a:off x="12578334" y="2832325"/>
            <a:ext cx="111155" cy="124631"/>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8" name="Freeform 499">
            <a:extLst>
              <a:ext uri="{FF2B5EF4-FFF2-40B4-BE49-F238E27FC236}">
                <a16:creationId xmlns:a16="http://schemas.microsoft.com/office/drawing/2014/main" id="{1BF3EBE0-8E39-40AF-8A3B-521E7C075EDE}"/>
              </a:ext>
            </a:extLst>
          </p:cNvPr>
          <p:cNvSpPr>
            <a:spLocks/>
          </p:cNvSpPr>
          <p:nvPr>
            <p:custDataLst>
              <p:tags r:id="rId336"/>
            </p:custDataLst>
          </p:nvPr>
        </p:nvSpPr>
        <p:spPr bwMode="auto">
          <a:xfrm>
            <a:off x="12093288" y="2775063"/>
            <a:ext cx="131366" cy="124629"/>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49" name="Freeform 500">
            <a:extLst>
              <a:ext uri="{FF2B5EF4-FFF2-40B4-BE49-F238E27FC236}">
                <a16:creationId xmlns:a16="http://schemas.microsoft.com/office/drawing/2014/main" id="{0F6F24DA-F8B9-4CF1-84DA-9218C9A6F47D}"/>
              </a:ext>
            </a:extLst>
          </p:cNvPr>
          <p:cNvSpPr>
            <a:spLocks/>
          </p:cNvSpPr>
          <p:nvPr>
            <p:custDataLst>
              <p:tags r:id="rId337"/>
            </p:custDataLst>
          </p:nvPr>
        </p:nvSpPr>
        <p:spPr bwMode="auto">
          <a:xfrm>
            <a:off x="12729909" y="2650432"/>
            <a:ext cx="296417" cy="121262"/>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0" name="Freeform 501">
            <a:extLst>
              <a:ext uri="{FF2B5EF4-FFF2-40B4-BE49-F238E27FC236}">
                <a16:creationId xmlns:a16="http://schemas.microsoft.com/office/drawing/2014/main" id="{A343D5F5-D834-48DC-82A3-E930251155AC}"/>
              </a:ext>
            </a:extLst>
          </p:cNvPr>
          <p:cNvSpPr>
            <a:spLocks/>
          </p:cNvSpPr>
          <p:nvPr>
            <p:custDataLst>
              <p:tags r:id="rId338"/>
            </p:custDataLst>
          </p:nvPr>
        </p:nvSpPr>
        <p:spPr bwMode="auto">
          <a:xfrm>
            <a:off x="13070116" y="2667275"/>
            <a:ext cx="202103" cy="121262"/>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1" name="Freeform 502">
            <a:extLst>
              <a:ext uri="{FF2B5EF4-FFF2-40B4-BE49-F238E27FC236}">
                <a16:creationId xmlns:a16="http://schemas.microsoft.com/office/drawing/2014/main" id="{A0441E69-0CF3-43D7-B645-8E1856C13271}"/>
              </a:ext>
            </a:extLst>
          </p:cNvPr>
          <p:cNvSpPr>
            <a:spLocks/>
          </p:cNvSpPr>
          <p:nvPr>
            <p:custDataLst>
              <p:tags r:id="rId339"/>
            </p:custDataLst>
          </p:nvPr>
        </p:nvSpPr>
        <p:spPr bwMode="auto">
          <a:xfrm>
            <a:off x="12985906" y="2768326"/>
            <a:ext cx="134735" cy="124629"/>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2" name="Freeform 503">
            <a:extLst>
              <a:ext uri="{FF2B5EF4-FFF2-40B4-BE49-F238E27FC236}">
                <a16:creationId xmlns:a16="http://schemas.microsoft.com/office/drawing/2014/main" id="{1798999A-5C47-438E-949E-989918BF5D1C}"/>
              </a:ext>
            </a:extLst>
          </p:cNvPr>
          <p:cNvSpPr>
            <a:spLocks/>
          </p:cNvSpPr>
          <p:nvPr>
            <p:custDataLst>
              <p:tags r:id="rId340"/>
            </p:custDataLst>
          </p:nvPr>
        </p:nvSpPr>
        <p:spPr bwMode="auto">
          <a:xfrm>
            <a:off x="12942118" y="2761590"/>
            <a:ext cx="43788" cy="124629"/>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3" name="Line 504">
            <a:extLst>
              <a:ext uri="{FF2B5EF4-FFF2-40B4-BE49-F238E27FC236}">
                <a16:creationId xmlns:a16="http://schemas.microsoft.com/office/drawing/2014/main" id="{52E5D4A8-147F-4660-A218-8B76987F9235}"/>
              </a:ext>
            </a:extLst>
          </p:cNvPr>
          <p:cNvSpPr>
            <a:spLocks noChangeShapeType="1"/>
          </p:cNvSpPr>
          <p:nvPr>
            <p:custDataLst>
              <p:tags r:id="rId341"/>
            </p:custDataLst>
          </p:nvPr>
        </p:nvSpPr>
        <p:spPr bwMode="auto">
          <a:xfrm flipV="1">
            <a:off x="12945485" y="2758220"/>
            <a:ext cx="0" cy="3369"/>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54" name="Freeform 505">
            <a:extLst>
              <a:ext uri="{FF2B5EF4-FFF2-40B4-BE49-F238E27FC236}">
                <a16:creationId xmlns:a16="http://schemas.microsoft.com/office/drawing/2014/main" id="{C088C115-7328-4EAA-9F5A-07C678290B54}"/>
              </a:ext>
            </a:extLst>
          </p:cNvPr>
          <p:cNvSpPr>
            <a:spLocks/>
          </p:cNvSpPr>
          <p:nvPr>
            <p:custDataLst>
              <p:tags r:id="rId342"/>
            </p:custDataLst>
          </p:nvPr>
        </p:nvSpPr>
        <p:spPr bwMode="auto">
          <a:xfrm>
            <a:off x="11183826" y="2606644"/>
            <a:ext cx="23578" cy="117892"/>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5" name="Freeform 506">
            <a:extLst>
              <a:ext uri="{FF2B5EF4-FFF2-40B4-BE49-F238E27FC236}">
                <a16:creationId xmlns:a16="http://schemas.microsoft.com/office/drawing/2014/main" id="{43A2CF3C-02E3-4A60-85D6-2049CDE2E9E9}"/>
              </a:ext>
            </a:extLst>
          </p:cNvPr>
          <p:cNvSpPr>
            <a:spLocks/>
          </p:cNvSpPr>
          <p:nvPr>
            <p:custDataLst>
              <p:tags r:id="rId343"/>
            </p:custDataLst>
          </p:nvPr>
        </p:nvSpPr>
        <p:spPr bwMode="auto">
          <a:xfrm>
            <a:off x="12773699" y="2758220"/>
            <a:ext cx="20210" cy="121262"/>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6" name="Freeform 507">
            <a:extLst>
              <a:ext uri="{FF2B5EF4-FFF2-40B4-BE49-F238E27FC236}">
                <a16:creationId xmlns:a16="http://schemas.microsoft.com/office/drawing/2014/main" id="{4EC06362-ED4F-40B8-8871-8ED3D4FC0030}"/>
              </a:ext>
            </a:extLst>
          </p:cNvPr>
          <p:cNvSpPr>
            <a:spLocks/>
          </p:cNvSpPr>
          <p:nvPr>
            <p:custDataLst>
              <p:tags r:id="rId344"/>
            </p:custDataLst>
          </p:nvPr>
        </p:nvSpPr>
        <p:spPr bwMode="auto">
          <a:xfrm>
            <a:off x="12676015" y="2680749"/>
            <a:ext cx="20210" cy="121262"/>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7" name="Freeform 508">
            <a:extLst>
              <a:ext uri="{FF2B5EF4-FFF2-40B4-BE49-F238E27FC236}">
                <a16:creationId xmlns:a16="http://schemas.microsoft.com/office/drawing/2014/main" id="{E693E3F0-9156-4988-B14A-82E91DC90F66}"/>
              </a:ext>
            </a:extLst>
          </p:cNvPr>
          <p:cNvSpPr>
            <a:spLocks/>
          </p:cNvSpPr>
          <p:nvPr>
            <p:custDataLst>
              <p:tags r:id="rId345"/>
            </p:custDataLst>
          </p:nvPr>
        </p:nvSpPr>
        <p:spPr bwMode="auto">
          <a:xfrm>
            <a:off x="13737055" y="3889994"/>
            <a:ext cx="26947" cy="124631"/>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8" name="Freeform 509">
            <a:extLst>
              <a:ext uri="{FF2B5EF4-FFF2-40B4-BE49-F238E27FC236}">
                <a16:creationId xmlns:a16="http://schemas.microsoft.com/office/drawing/2014/main" id="{4D28D14A-EC84-4860-B299-2451BE5FED44}"/>
              </a:ext>
            </a:extLst>
          </p:cNvPr>
          <p:cNvSpPr>
            <a:spLocks/>
          </p:cNvSpPr>
          <p:nvPr>
            <p:custDataLst>
              <p:tags r:id="rId346"/>
            </p:custDataLst>
          </p:nvPr>
        </p:nvSpPr>
        <p:spPr bwMode="auto">
          <a:xfrm>
            <a:off x="14360203" y="2876114"/>
            <a:ext cx="117894" cy="124629"/>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59" name="Freeform 510">
            <a:extLst>
              <a:ext uri="{FF2B5EF4-FFF2-40B4-BE49-F238E27FC236}">
                <a16:creationId xmlns:a16="http://schemas.microsoft.com/office/drawing/2014/main" id="{5C8A75B2-6BAA-4E19-AEAB-A9A85C012B8E}"/>
              </a:ext>
            </a:extLst>
          </p:cNvPr>
          <p:cNvSpPr>
            <a:spLocks/>
          </p:cNvSpPr>
          <p:nvPr>
            <p:custDataLst>
              <p:tags r:id="rId347"/>
            </p:custDataLst>
          </p:nvPr>
        </p:nvSpPr>
        <p:spPr bwMode="auto">
          <a:xfrm>
            <a:off x="14649883" y="3623894"/>
            <a:ext cx="30316" cy="121262"/>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0" name="Freeform 511">
            <a:extLst>
              <a:ext uri="{FF2B5EF4-FFF2-40B4-BE49-F238E27FC236}">
                <a16:creationId xmlns:a16="http://schemas.microsoft.com/office/drawing/2014/main" id="{258A31D1-67BD-446B-A880-DD19B2878AB0}"/>
              </a:ext>
            </a:extLst>
          </p:cNvPr>
          <p:cNvSpPr>
            <a:spLocks/>
          </p:cNvSpPr>
          <p:nvPr>
            <p:custDataLst>
              <p:tags r:id="rId348"/>
            </p:custDataLst>
          </p:nvPr>
        </p:nvSpPr>
        <p:spPr bwMode="auto">
          <a:xfrm>
            <a:off x="14966511" y="3863047"/>
            <a:ext cx="90947" cy="127998"/>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1" name="Freeform 512">
            <a:extLst>
              <a:ext uri="{FF2B5EF4-FFF2-40B4-BE49-F238E27FC236}">
                <a16:creationId xmlns:a16="http://schemas.microsoft.com/office/drawing/2014/main" id="{24376B53-D27E-4F63-BDEB-203F4A354059}"/>
              </a:ext>
            </a:extLst>
          </p:cNvPr>
          <p:cNvSpPr>
            <a:spLocks/>
          </p:cNvSpPr>
          <p:nvPr>
            <p:custDataLst>
              <p:tags r:id="rId349"/>
            </p:custDataLst>
          </p:nvPr>
        </p:nvSpPr>
        <p:spPr bwMode="auto">
          <a:xfrm>
            <a:off x="15074299" y="3896731"/>
            <a:ext cx="40421" cy="124631"/>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2" name="Freeform 513">
            <a:extLst>
              <a:ext uri="{FF2B5EF4-FFF2-40B4-BE49-F238E27FC236}">
                <a16:creationId xmlns:a16="http://schemas.microsoft.com/office/drawing/2014/main" id="{DF3981FA-F231-4C11-ADF3-3F6B6A0A0734}"/>
              </a:ext>
            </a:extLst>
          </p:cNvPr>
          <p:cNvSpPr>
            <a:spLocks/>
          </p:cNvSpPr>
          <p:nvPr>
            <p:custDataLst>
              <p:tags r:id="rId350"/>
            </p:custDataLst>
          </p:nvPr>
        </p:nvSpPr>
        <p:spPr bwMode="auto">
          <a:xfrm>
            <a:off x="14787988" y="4166201"/>
            <a:ext cx="30314" cy="121262"/>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3" name="Freeform 514">
            <a:extLst>
              <a:ext uri="{FF2B5EF4-FFF2-40B4-BE49-F238E27FC236}">
                <a16:creationId xmlns:a16="http://schemas.microsoft.com/office/drawing/2014/main" id="{F179BB5C-07E3-42A2-880F-5A9E8488A870}"/>
              </a:ext>
            </a:extLst>
          </p:cNvPr>
          <p:cNvSpPr>
            <a:spLocks/>
          </p:cNvSpPr>
          <p:nvPr>
            <p:custDataLst>
              <p:tags r:id="rId351"/>
            </p:custDataLst>
          </p:nvPr>
        </p:nvSpPr>
        <p:spPr bwMode="auto">
          <a:xfrm>
            <a:off x="14811565" y="4226832"/>
            <a:ext cx="6737" cy="127998"/>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4" name="Freeform 515">
            <a:extLst>
              <a:ext uri="{FF2B5EF4-FFF2-40B4-BE49-F238E27FC236}">
                <a16:creationId xmlns:a16="http://schemas.microsoft.com/office/drawing/2014/main" id="{659DBFDA-902B-4E22-850F-EC47E48FAEFF}"/>
              </a:ext>
            </a:extLst>
          </p:cNvPr>
          <p:cNvSpPr>
            <a:spLocks/>
          </p:cNvSpPr>
          <p:nvPr>
            <p:custDataLst>
              <p:tags r:id="rId352"/>
            </p:custDataLst>
          </p:nvPr>
        </p:nvSpPr>
        <p:spPr bwMode="auto">
          <a:xfrm>
            <a:off x="14784618" y="4401987"/>
            <a:ext cx="20210" cy="117894"/>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5" name="Freeform 516">
            <a:extLst>
              <a:ext uri="{FF2B5EF4-FFF2-40B4-BE49-F238E27FC236}">
                <a16:creationId xmlns:a16="http://schemas.microsoft.com/office/drawing/2014/main" id="{6C879025-71CE-4FB9-AB6C-F59AEE2E13EF}"/>
              </a:ext>
            </a:extLst>
          </p:cNvPr>
          <p:cNvSpPr>
            <a:spLocks/>
          </p:cNvSpPr>
          <p:nvPr>
            <p:custDataLst>
              <p:tags r:id="rId353"/>
            </p:custDataLst>
          </p:nvPr>
        </p:nvSpPr>
        <p:spPr bwMode="auto">
          <a:xfrm>
            <a:off x="14737461" y="4476092"/>
            <a:ext cx="0" cy="124631"/>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6" name="Freeform 517">
            <a:extLst>
              <a:ext uri="{FF2B5EF4-FFF2-40B4-BE49-F238E27FC236}">
                <a16:creationId xmlns:a16="http://schemas.microsoft.com/office/drawing/2014/main" id="{DC4BB918-4C96-491B-9097-37C0025E5F0B}"/>
              </a:ext>
            </a:extLst>
          </p:cNvPr>
          <p:cNvSpPr>
            <a:spLocks/>
          </p:cNvSpPr>
          <p:nvPr>
            <p:custDataLst>
              <p:tags r:id="rId354"/>
            </p:custDataLst>
          </p:nvPr>
        </p:nvSpPr>
        <p:spPr bwMode="auto">
          <a:xfrm>
            <a:off x="14737461" y="4476092"/>
            <a:ext cx="16843" cy="124631"/>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7" name="Freeform 518">
            <a:extLst>
              <a:ext uri="{FF2B5EF4-FFF2-40B4-BE49-F238E27FC236}">
                <a16:creationId xmlns:a16="http://schemas.microsoft.com/office/drawing/2014/main" id="{605ECC10-F94F-4BEE-A4D2-6889249C7DFA}"/>
              </a:ext>
            </a:extLst>
          </p:cNvPr>
          <p:cNvSpPr>
            <a:spLocks/>
          </p:cNvSpPr>
          <p:nvPr>
            <p:custDataLst>
              <p:tags r:id="rId355"/>
            </p:custDataLst>
          </p:nvPr>
        </p:nvSpPr>
        <p:spPr bwMode="auto">
          <a:xfrm>
            <a:off x="14215364" y="3600314"/>
            <a:ext cx="37051" cy="127998"/>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8" name="Freeform 519">
            <a:extLst>
              <a:ext uri="{FF2B5EF4-FFF2-40B4-BE49-F238E27FC236}">
                <a16:creationId xmlns:a16="http://schemas.microsoft.com/office/drawing/2014/main" id="{91F316CE-D851-4F85-8DAA-732A41854321}"/>
              </a:ext>
            </a:extLst>
          </p:cNvPr>
          <p:cNvSpPr>
            <a:spLocks/>
          </p:cNvSpPr>
          <p:nvPr>
            <p:custDataLst>
              <p:tags r:id="rId356"/>
            </p:custDataLst>
          </p:nvPr>
        </p:nvSpPr>
        <p:spPr bwMode="auto">
          <a:xfrm>
            <a:off x="8519440" y="3896731"/>
            <a:ext cx="101051" cy="124631"/>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69" name="Freeform 520">
            <a:extLst>
              <a:ext uri="{FF2B5EF4-FFF2-40B4-BE49-F238E27FC236}">
                <a16:creationId xmlns:a16="http://schemas.microsoft.com/office/drawing/2014/main" id="{153D0A1B-32DE-45BA-A587-ABFB543E167F}"/>
              </a:ext>
            </a:extLst>
          </p:cNvPr>
          <p:cNvSpPr>
            <a:spLocks/>
          </p:cNvSpPr>
          <p:nvPr>
            <p:custDataLst>
              <p:tags r:id="rId357"/>
            </p:custDataLst>
          </p:nvPr>
        </p:nvSpPr>
        <p:spPr bwMode="auto">
          <a:xfrm>
            <a:off x="9472692" y="3031060"/>
            <a:ext cx="90945" cy="124629"/>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0" name="Freeform 521">
            <a:extLst>
              <a:ext uri="{FF2B5EF4-FFF2-40B4-BE49-F238E27FC236}">
                <a16:creationId xmlns:a16="http://schemas.microsoft.com/office/drawing/2014/main" id="{80669B71-05BE-42F7-B6AD-C9EBD97D5EC2}"/>
              </a:ext>
            </a:extLst>
          </p:cNvPr>
          <p:cNvSpPr>
            <a:spLocks/>
          </p:cNvSpPr>
          <p:nvPr>
            <p:custDataLst>
              <p:tags r:id="rId358"/>
            </p:custDataLst>
          </p:nvPr>
        </p:nvSpPr>
        <p:spPr bwMode="auto">
          <a:xfrm>
            <a:off x="9546796" y="2633591"/>
            <a:ext cx="485046" cy="346942"/>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1" name="Freeform 522">
            <a:extLst>
              <a:ext uri="{FF2B5EF4-FFF2-40B4-BE49-F238E27FC236}">
                <a16:creationId xmlns:a16="http://schemas.microsoft.com/office/drawing/2014/main" id="{9EA589E8-A17D-4385-B5CB-0A8177BD11B3}"/>
              </a:ext>
            </a:extLst>
          </p:cNvPr>
          <p:cNvSpPr>
            <a:spLocks/>
          </p:cNvSpPr>
          <p:nvPr>
            <p:custDataLst>
              <p:tags r:id="rId359"/>
            </p:custDataLst>
          </p:nvPr>
        </p:nvSpPr>
        <p:spPr bwMode="auto">
          <a:xfrm>
            <a:off x="9105538" y="3293793"/>
            <a:ext cx="67368" cy="117892"/>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2" name="Freeform 523">
            <a:extLst>
              <a:ext uri="{FF2B5EF4-FFF2-40B4-BE49-F238E27FC236}">
                <a16:creationId xmlns:a16="http://schemas.microsoft.com/office/drawing/2014/main" id="{3BC1BC2A-A23C-4958-B614-916B0FEFD768}"/>
              </a:ext>
            </a:extLst>
          </p:cNvPr>
          <p:cNvSpPr>
            <a:spLocks/>
          </p:cNvSpPr>
          <p:nvPr>
            <p:custDataLst>
              <p:tags r:id="rId360"/>
            </p:custDataLst>
          </p:nvPr>
        </p:nvSpPr>
        <p:spPr bwMode="auto">
          <a:xfrm>
            <a:off x="13996419" y="3923678"/>
            <a:ext cx="417679" cy="569256"/>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grpSp>
        <p:nvGrpSpPr>
          <p:cNvPr id="1073" name="Group 524">
            <a:extLst>
              <a:ext uri="{FF2B5EF4-FFF2-40B4-BE49-F238E27FC236}">
                <a16:creationId xmlns:a16="http://schemas.microsoft.com/office/drawing/2014/main" id="{108CEBED-AE71-4A8C-AC39-E5017E9E825E}"/>
              </a:ext>
            </a:extLst>
          </p:cNvPr>
          <p:cNvGrpSpPr>
            <a:grpSpLocks/>
          </p:cNvGrpSpPr>
          <p:nvPr>
            <p:custDataLst>
              <p:tags r:id="rId361"/>
            </p:custDataLst>
          </p:nvPr>
        </p:nvGrpSpPr>
        <p:grpSpPr bwMode="auto">
          <a:xfrm>
            <a:off x="11429717" y="3829364"/>
            <a:ext cx="1424824" cy="815147"/>
            <a:chOff x="4115" y="1551"/>
            <a:chExt cx="504" cy="244"/>
          </a:xfrm>
          <a:solidFill>
            <a:schemeClr val="bg2">
              <a:lumMod val="50000"/>
              <a:alpha val="18000"/>
            </a:schemeClr>
          </a:solidFill>
        </p:grpSpPr>
        <p:sp>
          <p:nvSpPr>
            <p:cNvPr id="1074" name="Freeform 525">
              <a:extLst>
                <a:ext uri="{FF2B5EF4-FFF2-40B4-BE49-F238E27FC236}">
                  <a16:creationId xmlns:a16="http://schemas.microsoft.com/office/drawing/2014/main" id="{2D7FD960-A696-4A60-9C35-DD535468F44E}"/>
                </a:ext>
              </a:extLst>
            </p:cNvPr>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grpFill/>
            <a:ln w="9525" cmpd="sng">
              <a:solidFill>
                <a:srgbClr val="FFFFFF"/>
              </a:solidFill>
              <a:prstDash val="solid"/>
              <a:round/>
              <a:headEnd/>
              <a:tailEnd/>
            </a:ln>
          </p:spPr>
          <p:txBody>
            <a:bodyPr/>
            <a:lstStyle/>
            <a:p>
              <a:endParaRPr lang="es-ES" dirty="0"/>
            </a:p>
          </p:txBody>
        </p:sp>
        <p:sp>
          <p:nvSpPr>
            <p:cNvPr id="1075" name="Freeform 526">
              <a:extLst>
                <a:ext uri="{FF2B5EF4-FFF2-40B4-BE49-F238E27FC236}">
                  <a16:creationId xmlns:a16="http://schemas.microsoft.com/office/drawing/2014/main" id="{AF978DDF-754E-494D-AECF-15562D61B324}"/>
                </a:ext>
              </a:extLst>
            </p:cNvPr>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grpFill/>
            <a:ln w="9525" cmpd="sng">
              <a:solidFill>
                <a:srgbClr val="FFFFFF"/>
              </a:solidFill>
              <a:prstDash val="solid"/>
              <a:round/>
              <a:headEnd/>
              <a:tailEnd/>
            </a:ln>
          </p:spPr>
          <p:txBody>
            <a:bodyPr/>
            <a:lstStyle/>
            <a:p>
              <a:endParaRPr lang="es-ES" dirty="0"/>
            </a:p>
          </p:txBody>
        </p:sp>
      </p:grpSp>
      <p:sp>
        <p:nvSpPr>
          <p:cNvPr id="1076" name="Freeform 527">
            <a:extLst>
              <a:ext uri="{FF2B5EF4-FFF2-40B4-BE49-F238E27FC236}">
                <a16:creationId xmlns:a16="http://schemas.microsoft.com/office/drawing/2014/main" id="{884522E8-73AA-4F4E-B4B5-720ED997A4A5}"/>
              </a:ext>
            </a:extLst>
          </p:cNvPr>
          <p:cNvSpPr>
            <a:spLocks/>
          </p:cNvSpPr>
          <p:nvPr>
            <p:custDataLst>
              <p:tags r:id="rId362"/>
            </p:custDataLst>
          </p:nvPr>
        </p:nvSpPr>
        <p:spPr bwMode="auto">
          <a:xfrm>
            <a:off x="9428902" y="5419237"/>
            <a:ext cx="1125037" cy="1084617"/>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7" name="Freeform 528">
            <a:extLst>
              <a:ext uri="{FF2B5EF4-FFF2-40B4-BE49-F238E27FC236}">
                <a16:creationId xmlns:a16="http://schemas.microsoft.com/office/drawing/2014/main" id="{5FC781D8-E49D-4CD8-A6FB-252BFB0F65DC}"/>
              </a:ext>
            </a:extLst>
          </p:cNvPr>
          <p:cNvSpPr>
            <a:spLocks/>
          </p:cNvSpPr>
          <p:nvPr>
            <p:custDataLst>
              <p:tags r:id="rId363"/>
            </p:custDataLst>
          </p:nvPr>
        </p:nvSpPr>
        <p:spPr bwMode="auto">
          <a:xfrm>
            <a:off x="8313971" y="4452514"/>
            <a:ext cx="121262" cy="121262"/>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8" name="Freeform 529">
            <a:extLst>
              <a:ext uri="{FF2B5EF4-FFF2-40B4-BE49-F238E27FC236}">
                <a16:creationId xmlns:a16="http://schemas.microsoft.com/office/drawing/2014/main" id="{5FCD9B98-B061-41F6-9A94-EE109FD84DFB}"/>
              </a:ext>
            </a:extLst>
          </p:cNvPr>
          <p:cNvSpPr>
            <a:spLocks/>
          </p:cNvSpPr>
          <p:nvPr>
            <p:custDataLst>
              <p:tags r:id="rId364"/>
            </p:custDataLst>
          </p:nvPr>
        </p:nvSpPr>
        <p:spPr bwMode="auto">
          <a:xfrm>
            <a:off x="7761557" y="4903876"/>
            <a:ext cx="33684" cy="121262"/>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79" name="Freeform 530">
            <a:extLst>
              <a:ext uri="{FF2B5EF4-FFF2-40B4-BE49-F238E27FC236}">
                <a16:creationId xmlns:a16="http://schemas.microsoft.com/office/drawing/2014/main" id="{4A4B1787-0E73-41D3-A182-78D4C0B1DCD9}"/>
              </a:ext>
            </a:extLst>
          </p:cNvPr>
          <p:cNvSpPr>
            <a:spLocks/>
          </p:cNvSpPr>
          <p:nvPr>
            <p:custDataLst>
              <p:tags r:id="rId365"/>
            </p:custDataLst>
          </p:nvPr>
        </p:nvSpPr>
        <p:spPr bwMode="auto">
          <a:xfrm>
            <a:off x="6895884" y="5638182"/>
            <a:ext cx="60631" cy="121262"/>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80" name="Freeform 531">
            <a:extLst>
              <a:ext uri="{FF2B5EF4-FFF2-40B4-BE49-F238E27FC236}">
                <a16:creationId xmlns:a16="http://schemas.microsoft.com/office/drawing/2014/main" id="{A9A725DE-7FAF-4D74-89D6-FB91A25E0B00}"/>
              </a:ext>
            </a:extLst>
          </p:cNvPr>
          <p:cNvSpPr>
            <a:spLocks/>
          </p:cNvSpPr>
          <p:nvPr>
            <p:custDataLst>
              <p:tags r:id="rId366"/>
            </p:custDataLst>
          </p:nvPr>
        </p:nvSpPr>
        <p:spPr bwMode="auto">
          <a:xfrm>
            <a:off x="6771255" y="5671866"/>
            <a:ext cx="50525" cy="127998"/>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81" name="Freeform 532">
            <a:extLst>
              <a:ext uri="{FF2B5EF4-FFF2-40B4-BE49-F238E27FC236}">
                <a16:creationId xmlns:a16="http://schemas.microsoft.com/office/drawing/2014/main" id="{5EBDF8E8-43AB-44D0-B601-8A9ACED172A7}"/>
              </a:ext>
            </a:extLst>
          </p:cNvPr>
          <p:cNvSpPr>
            <a:spLocks/>
          </p:cNvSpPr>
          <p:nvPr>
            <p:custDataLst>
              <p:tags r:id="rId367"/>
            </p:custDataLst>
          </p:nvPr>
        </p:nvSpPr>
        <p:spPr bwMode="auto">
          <a:xfrm>
            <a:off x="6717361" y="5658392"/>
            <a:ext cx="13474" cy="121262"/>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82" name="Freeform 533">
            <a:extLst>
              <a:ext uri="{FF2B5EF4-FFF2-40B4-BE49-F238E27FC236}">
                <a16:creationId xmlns:a16="http://schemas.microsoft.com/office/drawing/2014/main" id="{FE0AB002-7AD8-4977-809C-E34756B40661}"/>
              </a:ext>
            </a:extLst>
          </p:cNvPr>
          <p:cNvSpPr>
            <a:spLocks/>
          </p:cNvSpPr>
          <p:nvPr>
            <p:custDataLst>
              <p:tags r:id="rId368"/>
            </p:custDataLst>
          </p:nvPr>
        </p:nvSpPr>
        <p:spPr bwMode="auto">
          <a:xfrm>
            <a:off x="9415428" y="5082399"/>
            <a:ext cx="370521" cy="336838"/>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83" name="Freeform 534">
            <a:extLst>
              <a:ext uri="{FF2B5EF4-FFF2-40B4-BE49-F238E27FC236}">
                <a16:creationId xmlns:a16="http://schemas.microsoft.com/office/drawing/2014/main" id="{13BCE2B1-DE46-426C-8F9D-7438F85E2D68}"/>
              </a:ext>
            </a:extLst>
          </p:cNvPr>
          <p:cNvSpPr>
            <a:spLocks/>
          </p:cNvSpPr>
          <p:nvPr>
            <p:custDataLst>
              <p:tags r:id="rId369"/>
            </p:custDataLst>
          </p:nvPr>
        </p:nvSpPr>
        <p:spPr bwMode="auto">
          <a:xfrm>
            <a:off x="13858316" y="5890809"/>
            <a:ext cx="90945" cy="168419"/>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grpSp>
        <p:nvGrpSpPr>
          <p:cNvPr id="1084" name="Group 535">
            <a:extLst>
              <a:ext uri="{FF2B5EF4-FFF2-40B4-BE49-F238E27FC236}">
                <a16:creationId xmlns:a16="http://schemas.microsoft.com/office/drawing/2014/main" id="{8640EC77-C9B9-4AF3-A1EF-C700861428D4}"/>
              </a:ext>
            </a:extLst>
          </p:cNvPr>
          <p:cNvGrpSpPr>
            <a:grpSpLocks/>
          </p:cNvGrpSpPr>
          <p:nvPr>
            <p:custDataLst>
              <p:tags r:id="rId370"/>
            </p:custDataLst>
          </p:nvPr>
        </p:nvGrpSpPr>
        <p:grpSpPr bwMode="auto">
          <a:xfrm>
            <a:off x="8866384" y="4762405"/>
            <a:ext cx="1023986" cy="427783"/>
            <a:chOff x="3289" y="1830"/>
            <a:chExt cx="363" cy="128"/>
          </a:xfrm>
          <a:solidFill>
            <a:schemeClr val="bg2">
              <a:lumMod val="50000"/>
              <a:alpha val="18000"/>
            </a:schemeClr>
          </a:solidFill>
        </p:grpSpPr>
        <p:sp>
          <p:nvSpPr>
            <p:cNvPr id="1085" name="Freeform 536">
              <a:extLst>
                <a:ext uri="{FF2B5EF4-FFF2-40B4-BE49-F238E27FC236}">
                  <a16:creationId xmlns:a16="http://schemas.microsoft.com/office/drawing/2014/main" id="{B78F1A1F-38CF-4882-ABBE-612A2C5EA34C}"/>
                </a:ext>
              </a:extLst>
            </p:cNvPr>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6" name="Freeform 537">
              <a:extLst>
                <a:ext uri="{FF2B5EF4-FFF2-40B4-BE49-F238E27FC236}">
                  <a16:creationId xmlns:a16="http://schemas.microsoft.com/office/drawing/2014/main" id="{089E1D7B-0172-426F-B0EC-B41FC7203439}"/>
                </a:ext>
              </a:extLst>
            </p:cNvPr>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7" name="Freeform 538">
              <a:extLst>
                <a:ext uri="{FF2B5EF4-FFF2-40B4-BE49-F238E27FC236}">
                  <a16:creationId xmlns:a16="http://schemas.microsoft.com/office/drawing/2014/main" id="{7CF6D0CA-A812-4A59-AC5F-74AF25D00DBA}"/>
                </a:ext>
              </a:extLst>
            </p:cNvPr>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8" name="Freeform 539">
              <a:extLst>
                <a:ext uri="{FF2B5EF4-FFF2-40B4-BE49-F238E27FC236}">
                  <a16:creationId xmlns:a16="http://schemas.microsoft.com/office/drawing/2014/main" id="{8AFCA270-932C-41CA-A899-3D57813AEA16}"/>
                </a:ext>
              </a:extLst>
            </p:cNvPr>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
          <p:nvSpPr>
            <p:cNvPr id="1089" name="Freeform 540">
              <a:extLst>
                <a:ext uri="{FF2B5EF4-FFF2-40B4-BE49-F238E27FC236}">
                  <a16:creationId xmlns:a16="http://schemas.microsoft.com/office/drawing/2014/main" id="{D61C4051-B56B-4A04-A1DD-5E2BA138742D}"/>
                </a:ext>
              </a:extLst>
            </p:cNvPr>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grpSp>
      <p:sp>
        <p:nvSpPr>
          <p:cNvPr id="1090" name="Freeform 541">
            <a:extLst>
              <a:ext uri="{FF2B5EF4-FFF2-40B4-BE49-F238E27FC236}">
                <a16:creationId xmlns:a16="http://schemas.microsoft.com/office/drawing/2014/main" id="{83CE0CDE-2F8D-45CB-9DF7-DDA9F7D38F31}"/>
              </a:ext>
            </a:extLst>
          </p:cNvPr>
          <p:cNvSpPr>
            <a:spLocks/>
          </p:cNvSpPr>
          <p:nvPr>
            <p:custDataLst>
              <p:tags r:id="rId371"/>
            </p:custDataLst>
          </p:nvPr>
        </p:nvSpPr>
        <p:spPr bwMode="auto">
          <a:xfrm>
            <a:off x="4598652" y="7207845"/>
            <a:ext cx="212209" cy="259364"/>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1" name="Freeform 542">
            <a:extLst>
              <a:ext uri="{FF2B5EF4-FFF2-40B4-BE49-F238E27FC236}">
                <a16:creationId xmlns:a16="http://schemas.microsoft.com/office/drawing/2014/main" id="{D4C1D0DA-9E61-42A1-906D-6E5661FBBCDB}"/>
              </a:ext>
            </a:extLst>
          </p:cNvPr>
          <p:cNvSpPr>
            <a:spLocks/>
          </p:cNvSpPr>
          <p:nvPr>
            <p:custDataLst>
              <p:tags r:id="rId372"/>
            </p:custDataLst>
          </p:nvPr>
        </p:nvSpPr>
        <p:spPr bwMode="auto">
          <a:xfrm>
            <a:off x="12969065" y="6012071"/>
            <a:ext cx="441256" cy="973461"/>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92" name="Freeform 543">
            <a:extLst>
              <a:ext uri="{FF2B5EF4-FFF2-40B4-BE49-F238E27FC236}">
                <a16:creationId xmlns:a16="http://schemas.microsoft.com/office/drawing/2014/main" id="{AFD0D311-C7F4-448B-B5EA-4F2C5C84B568}"/>
              </a:ext>
            </a:extLst>
          </p:cNvPr>
          <p:cNvSpPr>
            <a:spLocks/>
          </p:cNvSpPr>
          <p:nvPr>
            <p:custDataLst>
              <p:tags r:id="rId373"/>
            </p:custDataLst>
          </p:nvPr>
        </p:nvSpPr>
        <p:spPr bwMode="auto">
          <a:xfrm>
            <a:off x="13154325" y="7467209"/>
            <a:ext cx="53894" cy="121262"/>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93" name="Freeform 544">
            <a:extLst>
              <a:ext uri="{FF2B5EF4-FFF2-40B4-BE49-F238E27FC236}">
                <a16:creationId xmlns:a16="http://schemas.microsoft.com/office/drawing/2014/main" id="{1B889ABD-812D-46A2-ABEB-BEC232791BAA}"/>
              </a:ext>
            </a:extLst>
          </p:cNvPr>
          <p:cNvSpPr>
            <a:spLocks/>
          </p:cNvSpPr>
          <p:nvPr>
            <p:custDataLst>
              <p:tags r:id="rId374"/>
            </p:custDataLst>
          </p:nvPr>
        </p:nvSpPr>
        <p:spPr bwMode="auto">
          <a:xfrm>
            <a:off x="10378784" y="5894179"/>
            <a:ext cx="370521" cy="575991"/>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4" name="Freeform 545">
            <a:extLst>
              <a:ext uri="{FF2B5EF4-FFF2-40B4-BE49-F238E27FC236}">
                <a16:creationId xmlns:a16="http://schemas.microsoft.com/office/drawing/2014/main" id="{D1B491E6-E755-47B6-9618-CEF413DEF807}"/>
              </a:ext>
            </a:extLst>
          </p:cNvPr>
          <p:cNvSpPr>
            <a:spLocks/>
          </p:cNvSpPr>
          <p:nvPr>
            <p:custDataLst>
              <p:tags r:id="rId375"/>
            </p:custDataLst>
          </p:nvPr>
        </p:nvSpPr>
        <p:spPr bwMode="auto">
          <a:xfrm>
            <a:off x="7677347" y="6008703"/>
            <a:ext cx="798306" cy="818514"/>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chemeClr val="bg2">
              <a:lumMod val="50000"/>
              <a:alpha val="18000"/>
            </a:schemeClr>
          </a:solidFill>
          <a:ln w="9525" cmpd="sng">
            <a:solidFill>
              <a:srgbClr val="FFFFFF"/>
            </a:solidFill>
            <a:prstDash val="solid"/>
            <a:round/>
            <a:headEnd/>
            <a:tailEnd/>
          </a:ln>
        </p:spPr>
        <p:txBody>
          <a:bodyPr/>
          <a:lstStyle/>
          <a:p>
            <a:endParaRPr lang="es-ES" dirty="0"/>
          </a:p>
        </p:txBody>
      </p:sp>
      <p:sp>
        <p:nvSpPr>
          <p:cNvPr id="1095" name="Freeform 546">
            <a:extLst>
              <a:ext uri="{FF2B5EF4-FFF2-40B4-BE49-F238E27FC236}">
                <a16:creationId xmlns:a16="http://schemas.microsoft.com/office/drawing/2014/main" id="{2B60AE42-A910-4157-B0BF-0E948B768D9B}"/>
              </a:ext>
            </a:extLst>
          </p:cNvPr>
          <p:cNvSpPr>
            <a:spLocks/>
          </p:cNvSpPr>
          <p:nvPr>
            <p:custDataLst>
              <p:tags r:id="rId376"/>
            </p:custDataLst>
          </p:nvPr>
        </p:nvSpPr>
        <p:spPr bwMode="auto">
          <a:xfrm>
            <a:off x="6976725" y="5196924"/>
            <a:ext cx="636624" cy="552414"/>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6" name="Freeform 547">
            <a:extLst>
              <a:ext uri="{FF2B5EF4-FFF2-40B4-BE49-F238E27FC236}">
                <a16:creationId xmlns:a16="http://schemas.microsoft.com/office/drawing/2014/main" id="{8A95BDF2-742B-48F8-94A7-A7CCE0160BB6}"/>
              </a:ext>
            </a:extLst>
          </p:cNvPr>
          <p:cNvSpPr>
            <a:spLocks/>
          </p:cNvSpPr>
          <p:nvPr>
            <p:custDataLst>
              <p:tags r:id="rId377"/>
            </p:custDataLst>
          </p:nvPr>
        </p:nvSpPr>
        <p:spPr bwMode="auto">
          <a:xfrm>
            <a:off x="8462179" y="2926639"/>
            <a:ext cx="501887" cy="195366"/>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7" name="Freeform 548">
            <a:extLst>
              <a:ext uri="{FF2B5EF4-FFF2-40B4-BE49-F238E27FC236}">
                <a16:creationId xmlns:a16="http://schemas.microsoft.com/office/drawing/2014/main" id="{06C6575F-D892-499D-A76E-8DC0A9FC23CC}"/>
              </a:ext>
            </a:extLst>
          </p:cNvPr>
          <p:cNvSpPr>
            <a:spLocks/>
          </p:cNvSpPr>
          <p:nvPr>
            <p:custDataLst>
              <p:tags r:id="rId378"/>
            </p:custDataLst>
          </p:nvPr>
        </p:nvSpPr>
        <p:spPr bwMode="auto">
          <a:xfrm>
            <a:off x="9546796" y="2892955"/>
            <a:ext cx="229050" cy="127998"/>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1098" name="Freeform 549">
            <a:extLst>
              <a:ext uri="{FF2B5EF4-FFF2-40B4-BE49-F238E27FC236}">
                <a16:creationId xmlns:a16="http://schemas.microsoft.com/office/drawing/2014/main" id="{433DA630-D905-4D7E-A45E-B342144D5716}"/>
              </a:ext>
            </a:extLst>
          </p:cNvPr>
          <p:cNvSpPr>
            <a:spLocks/>
          </p:cNvSpPr>
          <p:nvPr>
            <p:custDataLst>
              <p:tags r:id="rId379"/>
            </p:custDataLst>
          </p:nvPr>
        </p:nvSpPr>
        <p:spPr bwMode="auto">
          <a:xfrm>
            <a:off x="9849950" y="2855904"/>
            <a:ext cx="134735" cy="121262"/>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bg2">
              <a:lumMod val="50000"/>
              <a:alpha val="18000"/>
            </a:schemeClr>
          </a:solidFill>
          <a:ln w="9525" cap="flat" cmpd="sng">
            <a:solidFill>
              <a:srgbClr val="FFFFFF"/>
            </a:solidFill>
            <a:prstDash val="solid"/>
            <a:round/>
            <a:headEnd type="none" w="med" len="med"/>
            <a:tailEnd type="none" w="med" len="med"/>
          </a:ln>
          <a:effectLst/>
        </p:spPr>
        <p:txBody>
          <a:bodyPr/>
          <a:lstStyle/>
          <a:p>
            <a:endParaRPr lang="es-ES" dirty="0"/>
          </a:p>
        </p:txBody>
      </p:sp>
      <p:sp>
        <p:nvSpPr>
          <p:cNvPr id="7" name="Rectangle 6"/>
          <p:cNvSpPr/>
          <p:nvPr/>
        </p:nvSpPr>
        <p:spPr>
          <a:xfrm>
            <a:off x="10976858" y="2111374"/>
            <a:ext cx="12211532" cy="10726013"/>
          </a:xfrm>
          <a:prstGeom prst="rect">
            <a:avLst/>
          </a:prstGeom>
        </p:spPr>
        <p:txBody>
          <a:bodyPr wrap="square" anchor="t">
            <a:spAutoFit/>
          </a:bodyPr>
          <a:lstStyle/>
          <a:p>
            <a:pPr algn="just" defTabSz="1028700" eaLnBrk="0" fontAlgn="base">
              <a:spcBef>
                <a:spcPts val="338"/>
              </a:spcBef>
              <a:spcAft>
                <a:spcPts val="338"/>
              </a:spcAft>
            </a:pPr>
            <a:r>
              <a:rPr lang="en-US" sz="2800" dirty="0">
                <a:latin typeface="+mn-lt"/>
                <a:ea typeface="ＭＳ Ｐゴシック"/>
                <a:cs typeface="Arial"/>
              </a:rPr>
              <a:t>El proyecto </a:t>
            </a:r>
            <a:r>
              <a:rPr lang="en-US" sz="2800" b="1" dirty="0">
                <a:solidFill>
                  <a:srgbClr val="C00000"/>
                </a:solidFill>
                <a:latin typeface="+mn-lt"/>
                <a:ea typeface="ＭＳ Ｐゴシック"/>
                <a:cs typeface="Arial"/>
              </a:rPr>
              <a:t>Go Cloud</a:t>
            </a:r>
            <a:r>
              <a:rPr lang="en-US" sz="2800" dirty="0">
                <a:latin typeface="+mn-lt"/>
                <a:ea typeface="ＭＳ Ｐゴシック"/>
                <a:cs typeface="Arial"/>
              </a:rPr>
              <a:t>  tiene cómo objetivo la adopción de servicios Cloud  para ser consumidos por Santander Tecnología España.</a:t>
            </a:r>
            <a:endParaRPr lang="en-US" dirty="0">
              <a:latin typeface="+mn-lt"/>
              <a:ea typeface="ＭＳ Ｐゴシック"/>
              <a:cs typeface="Arial"/>
            </a:endParaRPr>
          </a:p>
          <a:p>
            <a:pPr algn="just" defTabSz="1028700">
              <a:spcBef>
                <a:spcPts val="338"/>
              </a:spcBef>
              <a:spcAft>
                <a:spcPts val="338"/>
              </a:spcAft>
            </a:pPr>
            <a:endParaRPr lang="en-US" sz="2800" dirty="0">
              <a:latin typeface="+mn-lt"/>
              <a:ea typeface="ＭＳ Ｐゴシック"/>
              <a:cs typeface="Arial"/>
            </a:endParaRPr>
          </a:p>
          <a:p>
            <a:pPr algn="just" defTabSz="1028700">
              <a:spcBef>
                <a:spcPts val="338"/>
              </a:spcBef>
              <a:spcAft>
                <a:spcPts val="338"/>
              </a:spcAft>
            </a:pPr>
            <a:r>
              <a:rPr lang="en-US" sz="2800" dirty="0">
                <a:latin typeface="+mn-lt"/>
                <a:ea typeface="ＭＳ Ｐゴシック"/>
                <a:cs typeface="Arial"/>
              </a:rPr>
              <a:t>Responsables DevOps / Lideres técnicos serán capaces de gestionar y desarrollar nuevos productos / servicios bancarios digitales apoyados en la nueva solución implementada. </a:t>
            </a:r>
            <a:endParaRPr lang="en-US" dirty="0">
              <a:latin typeface="+mn-lt"/>
              <a:cs typeface="Arial"/>
            </a:endParaRPr>
          </a:p>
          <a:p>
            <a:pPr algn="just" defTabSz="1028700" eaLnBrk="0" fontAlgn="base" hangingPunct="0">
              <a:spcBef>
                <a:spcPts val="338"/>
              </a:spcBef>
              <a:spcAft>
                <a:spcPts val="338"/>
              </a:spcAft>
            </a:pPr>
            <a:endParaRPr lang="en-US" sz="2800" b="1" dirty="0">
              <a:latin typeface="+mn-lt"/>
              <a:ea typeface="ＭＳ Ｐゴシック" panose="020B0600070205080204" pitchFamily="34" charset="-128"/>
              <a:cs typeface="Arial" panose="020B0604020202020204" pitchFamily="34" charset="0"/>
            </a:endParaRPr>
          </a:p>
          <a:p>
            <a:pPr algn="just" defTabSz="1028700" eaLnBrk="0" fontAlgn="base">
              <a:spcBef>
                <a:spcPts val="338"/>
              </a:spcBef>
              <a:spcAft>
                <a:spcPts val="338"/>
              </a:spcAft>
            </a:pPr>
            <a:r>
              <a:rPr lang="en-US" sz="2800" dirty="0">
                <a:latin typeface="+mn-lt"/>
                <a:ea typeface="ＭＳ Ｐゴシック"/>
                <a:cs typeface="Arial"/>
              </a:rPr>
              <a:t>El objetivo del proyecto </a:t>
            </a:r>
            <a:r>
              <a:rPr lang="en-US" sz="2800" b="1" dirty="0">
                <a:solidFill>
                  <a:srgbClr val="C00000"/>
                </a:solidFill>
                <a:latin typeface="+mn-lt"/>
                <a:ea typeface="ＭＳ Ｐゴシック"/>
                <a:cs typeface="Arial"/>
              </a:rPr>
              <a:t>Go Cloud</a:t>
            </a:r>
            <a:r>
              <a:rPr lang="en-US" sz="2800" b="1" dirty="0">
                <a:latin typeface="+mn-lt"/>
                <a:ea typeface="ＭＳ Ｐゴシック"/>
                <a:cs typeface="Arial"/>
              </a:rPr>
              <a:t> </a:t>
            </a:r>
            <a:r>
              <a:rPr lang="en-US" sz="2800" dirty="0">
                <a:latin typeface="+mn-lt"/>
                <a:ea typeface="ＭＳ Ｐゴシック"/>
                <a:cs typeface="Arial"/>
              </a:rPr>
              <a:t>es ofrecer las siguientes ventajas a Santander Tecnología España:</a:t>
            </a:r>
          </a:p>
          <a:p>
            <a:pPr algn="just" defTabSz="1028700" eaLnBrk="0" fontAlgn="base">
              <a:spcBef>
                <a:spcPts val="338"/>
              </a:spcBef>
              <a:spcAft>
                <a:spcPts val="338"/>
              </a:spcAft>
            </a:pPr>
            <a:endParaRPr lang="en-US" sz="2800" dirty="0">
              <a:solidFill>
                <a:srgbClr val="000000"/>
              </a:solidFill>
              <a:latin typeface="+mn-lt"/>
              <a:ea typeface="ＭＳ Ｐゴシック" panose="020B0600070205080204" pitchFamily="34" charset="-128"/>
              <a:cs typeface="Arial" panose="020B0604020202020204" pitchFamily="34" charset="0"/>
            </a:endParaRPr>
          </a:p>
          <a:p>
            <a:pPr marL="1482090" lvl="1" indent="-571500" algn="just" defTabSz="1028700">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Acelerar la adopción</a:t>
            </a:r>
            <a:r>
              <a:rPr lang="en-US" sz="2800" b="1" dirty="0">
                <a:latin typeface="+mn-lt"/>
                <a:ea typeface="+mj-lt"/>
                <a:cs typeface="+mj-lt"/>
              </a:rPr>
              <a:t> </a:t>
            </a:r>
            <a:r>
              <a:rPr lang="en-US" sz="2800" dirty="0">
                <a:latin typeface="+mn-lt"/>
                <a:ea typeface="+mj-lt"/>
                <a:cs typeface="+mj-lt"/>
              </a:rPr>
              <a:t>de la plataforma y servicios</a:t>
            </a:r>
            <a:endParaRPr lang="en-US" dirty="0">
              <a:latin typeface="+mn-lt"/>
              <a:cs typeface="Arial"/>
            </a:endParaRPr>
          </a:p>
          <a:p>
            <a:pPr marL="1482090" lvl="1" indent="-571500" algn="just" defTabSz="1028700">
              <a:spcBef>
                <a:spcPts val="338"/>
              </a:spcBef>
              <a:spcAft>
                <a:spcPts val="338"/>
              </a:spcAft>
              <a:buClr>
                <a:schemeClr val="accent1"/>
              </a:buClr>
              <a:buFont typeface="Arial" panose="020B0604020202020204" pitchFamily="34" charset="0"/>
              <a:buChar char="•"/>
            </a:pPr>
            <a:endParaRPr lang="en-US" sz="2800" dirty="0">
              <a:solidFill>
                <a:srgbClr val="000000"/>
              </a:solidFill>
              <a:latin typeface="+mn-lt"/>
              <a:ea typeface="ＭＳ Ｐゴシック" panose="020B0600070205080204" pitchFamily="34" charset="-128"/>
              <a:cs typeface="Arial" panose="020B0604020202020204" pitchFamily="34" charset="0"/>
            </a:endParaRPr>
          </a:p>
          <a:p>
            <a:pPr marL="1482090" lvl="1" indent="-571500" algn="just" defTabSz="1028700" eaLnBrk="0" fontAlgn="base">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Gestionar y optimizar el coste </a:t>
            </a:r>
            <a:r>
              <a:rPr lang="en-US" sz="2800" dirty="0">
                <a:latin typeface="+mn-lt"/>
                <a:ea typeface="+mj-lt"/>
                <a:cs typeface="+mj-lt"/>
              </a:rPr>
              <a:t>de la plataforma</a:t>
            </a:r>
          </a:p>
          <a:p>
            <a:pPr marL="1482090" lvl="1" indent="-571500" algn="just" defTabSz="1028700" eaLnBrk="0" fontAlgn="base">
              <a:spcBef>
                <a:spcPts val="338"/>
              </a:spcBef>
              <a:spcAft>
                <a:spcPts val="338"/>
              </a:spcAft>
              <a:buClr>
                <a:schemeClr val="accent1"/>
              </a:buClr>
              <a:buFont typeface="Arial" panose="020B0604020202020204" pitchFamily="34" charset="0"/>
              <a:buChar char="•"/>
            </a:pPr>
            <a:endParaRPr lang="en-US" sz="2800" b="1" dirty="0">
              <a:latin typeface="+mn-lt"/>
              <a:ea typeface="+mj-lt"/>
              <a:cs typeface="+mj-lt"/>
            </a:endParaRPr>
          </a:p>
          <a:p>
            <a:pPr marL="1482090" lvl="1" indent="-571500" algn="just" defTabSz="1028700">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Estandarizar y dinamizar </a:t>
            </a:r>
            <a:r>
              <a:rPr lang="en-US" sz="2800" dirty="0">
                <a:latin typeface="+mn-lt"/>
                <a:ea typeface="+mj-lt"/>
                <a:cs typeface="+mj-lt"/>
              </a:rPr>
              <a:t>el catálogo de servicios</a:t>
            </a:r>
            <a:endParaRPr lang="en-US" dirty="0">
              <a:latin typeface="+mn-lt"/>
              <a:cs typeface="Arial"/>
            </a:endParaRPr>
          </a:p>
          <a:p>
            <a:pPr marL="1482090" lvl="1" indent="-571500" algn="just" defTabSz="1028700">
              <a:spcBef>
                <a:spcPts val="338"/>
              </a:spcBef>
              <a:spcAft>
                <a:spcPts val="338"/>
              </a:spcAft>
              <a:buClr>
                <a:schemeClr val="accent1"/>
              </a:buClr>
              <a:buFont typeface="Arial" panose="020B0604020202020204" pitchFamily="34" charset="0"/>
              <a:buChar char="•"/>
            </a:pPr>
            <a:endParaRPr lang="en-US" sz="2800" b="1" dirty="0">
              <a:latin typeface="+mn-lt"/>
              <a:ea typeface="+mj-lt"/>
              <a:cs typeface="+mj-lt"/>
            </a:endParaRPr>
          </a:p>
          <a:p>
            <a:pPr marL="1482090" lvl="1" indent="-571500" algn="just" defTabSz="1028700">
              <a:spcBef>
                <a:spcPts val="338"/>
              </a:spcBef>
              <a:spcAft>
                <a:spcPts val="338"/>
              </a:spcAft>
              <a:buClr>
                <a:schemeClr val="accent1"/>
              </a:buClr>
              <a:buFont typeface="Arial" panose="020B0604020202020204" pitchFamily="34" charset="0"/>
              <a:buChar char="•"/>
            </a:pPr>
            <a:r>
              <a:rPr lang="en-US" sz="2800" b="1" dirty="0">
                <a:solidFill>
                  <a:srgbClr val="C00000"/>
                </a:solidFill>
                <a:latin typeface="+mn-lt"/>
                <a:ea typeface="+mj-lt"/>
                <a:cs typeface="+mj-lt"/>
              </a:rPr>
              <a:t>Generar las capacidades </a:t>
            </a:r>
            <a:r>
              <a:rPr lang="en-US" sz="2800" dirty="0">
                <a:latin typeface="+mn-lt"/>
                <a:ea typeface="+mj-lt"/>
                <a:cs typeface="+mj-lt"/>
              </a:rPr>
              <a:t>necesarias y transformar los equipos</a:t>
            </a:r>
            <a:endParaRPr lang="en-US" sz="2800" dirty="0">
              <a:latin typeface="+mn-lt"/>
              <a:ea typeface="ＭＳ Ｐゴシック" panose="020B0600070205080204" pitchFamily="34" charset="-128"/>
              <a:cs typeface="Arial" panose="020B0604020202020204" pitchFamily="34" charset="0"/>
            </a:endParaRPr>
          </a:p>
          <a:p>
            <a:pPr marL="1482090" lvl="1" indent="-571500" algn="just" defTabSz="1028700" eaLnBrk="0" fontAlgn="base">
              <a:spcBef>
                <a:spcPts val="338"/>
              </a:spcBef>
              <a:spcAft>
                <a:spcPts val="338"/>
              </a:spcAft>
              <a:buClr>
                <a:schemeClr val="accent1"/>
              </a:buClr>
              <a:buFont typeface="Arial" panose="020B0604020202020204" pitchFamily="34" charset="0"/>
              <a:buChar char="•"/>
            </a:pPr>
            <a:endParaRPr lang="en-US" sz="2800" dirty="0">
              <a:solidFill>
                <a:srgbClr val="000000"/>
              </a:solidFill>
              <a:latin typeface="+mn-lt"/>
              <a:ea typeface="ＭＳ Ｐゴシック" panose="020B0600070205080204" pitchFamily="34" charset="-128"/>
              <a:cs typeface="Arial" panose="020B0604020202020204" pitchFamily="34" charset="0"/>
            </a:endParaRPr>
          </a:p>
          <a:p>
            <a:pPr indent="-3175" algn="just" defTabSz="1028700" eaLnBrk="0" fontAlgn="base">
              <a:spcBef>
                <a:spcPts val="338"/>
              </a:spcBef>
              <a:spcAft>
                <a:spcPts val="338"/>
              </a:spcAft>
              <a:buClr>
                <a:schemeClr val="accent1"/>
              </a:buClr>
            </a:pPr>
            <a:r>
              <a:rPr lang="en-US" sz="2800" dirty="0">
                <a:latin typeface="+mn-lt"/>
                <a:cs typeface="Arial"/>
              </a:rPr>
              <a:t>Este entregable detalla los inputs necesarios de los servicios a proporcionar y se focaliza en la definición del set mínimo de estándares para soportar el servicio a desarrollar.</a:t>
            </a:r>
            <a:endParaRPr lang="en-US" sz="2800" kern="0" dirty="0">
              <a:solidFill>
                <a:srgbClr val="000000"/>
              </a:solidFill>
              <a:latin typeface="+mn-lt"/>
              <a:cs typeface="Arial"/>
            </a:endParaRPr>
          </a:p>
          <a:p>
            <a:pPr marL="1482448" lvl="1" indent="-571500" defTabSz="1028700" eaLnBrk="0" fontAlgn="base" hangingPunct="0">
              <a:spcBef>
                <a:spcPts val="338"/>
              </a:spcBef>
              <a:spcAft>
                <a:spcPts val="338"/>
              </a:spcAft>
              <a:buClr>
                <a:schemeClr val="accent1"/>
              </a:buClr>
              <a:buFont typeface="Arial" panose="020B0604020202020204" pitchFamily="34" charset="0"/>
              <a:buChar char="•"/>
            </a:pPr>
            <a:endParaRPr lang="en-US" sz="2800" dirty="0">
              <a:solidFill>
                <a:srgbClr val="00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0" name="TextBox 1">
            <a:extLst>
              <a:ext uri="{FF2B5EF4-FFF2-40B4-BE49-F238E27FC236}">
                <a16:creationId xmlns:a16="http://schemas.microsoft.com/office/drawing/2014/main" id="{85A135E9-CE78-4F32-85F0-840FF9443E70}"/>
              </a:ext>
            </a:extLst>
          </p:cNvPr>
          <p:cNvSpPr txBox="1"/>
          <p:nvPr/>
        </p:nvSpPr>
        <p:spPr>
          <a:xfrm>
            <a:off x="650240" y="541319"/>
            <a:ext cx="22611504" cy="1138773"/>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lvl9pPr>
          </a:lstStyle>
          <a:p>
            <a:pPr algn="l"/>
            <a:r>
              <a:rPr lang="en-GB" sz="4000" b="1" kern="1200" dirty="0">
                <a:solidFill>
                  <a:srgbClr val="C00000"/>
                </a:solidFill>
              </a:rPr>
              <a:t>Contexto</a:t>
            </a:r>
          </a:p>
          <a:p>
            <a:pPr algn="l"/>
            <a:endParaRPr lang="en-GB" altLang="en-US" sz="2800" kern="1200" dirty="0">
              <a:solidFill>
                <a:schemeClr val="tx1"/>
              </a:solidFill>
              <a:latin typeface="IBM Plex Sans"/>
            </a:endParaRPr>
          </a:p>
        </p:txBody>
      </p:sp>
      <p:sp>
        <p:nvSpPr>
          <p:cNvPr id="1099" name="Freeform 550">
            <a:extLst>
              <a:ext uri="{FF2B5EF4-FFF2-40B4-BE49-F238E27FC236}">
                <a16:creationId xmlns:a16="http://schemas.microsoft.com/office/drawing/2014/main" id="{7B7C8AC8-B7EF-4B3A-9ADA-9594E7A88816}"/>
              </a:ext>
            </a:extLst>
          </p:cNvPr>
          <p:cNvSpPr>
            <a:spLocks/>
          </p:cNvSpPr>
          <p:nvPr>
            <p:custDataLst>
              <p:tags r:id="rId380"/>
            </p:custDataLst>
          </p:nvPr>
        </p:nvSpPr>
        <p:spPr bwMode="auto">
          <a:xfrm>
            <a:off x="5083175" y="1438275"/>
            <a:ext cx="130175" cy="57150"/>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ES" dirty="0"/>
          </a:p>
        </p:txBody>
      </p:sp>
    </p:spTree>
    <p:extLst>
      <p:ext uri="{BB962C8B-B14F-4D97-AF65-F5344CB8AC3E}">
        <p14:creationId xmlns:p14="http://schemas.microsoft.com/office/powerpoint/2010/main" val="169040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Despliegue &amp; Empaquetado de Releases</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 name="Rectangle 3">
            <a:extLst>
              <a:ext uri="{FF2B5EF4-FFF2-40B4-BE49-F238E27FC236}">
                <a16:creationId xmlns:a16="http://schemas.microsoft.com/office/drawing/2014/main" id="{EE14BACF-7074-4D45-84B5-F9F8651934D2}"/>
              </a:ext>
            </a:extLst>
          </p:cNvPr>
          <p:cNvSpPr/>
          <p:nvPr/>
        </p:nvSpPr>
        <p:spPr bwMode="auto">
          <a:xfrm>
            <a:off x="621263" y="1739878"/>
            <a:ext cx="23225760" cy="204819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6" name="Rectangle: Diagonal Corners Snipped 5">
            <a:extLst>
              <a:ext uri="{FF2B5EF4-FFF2-40B4-BE49-F238E27FC236}">
                <a16:creationId xmlns:a16="http://schemas.microsoft.com/office/drawing/2014/main" id="{CEF8B680-0062-461F-A0D9-FEC844CE340B}"/>
              </a:ext>
            </a:extLst>
          </p:cNvPr>
          <p:cNvSpPr/>
          <p:nvPr/>
        </p:nvSpPr>
        <p:spPr>
          <a:xfrm>
            <a:off x="621263" y="3884032"/>
            <a:ext cx="23225760" cy="7211692"/>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7" name="Content Placeholder 2">
            <a:extLst>
              <a:ext uri="{FF2B5EF4-FFF2-40B4-BE49-F238E27FC236}">
                <a16:creationId xmlns:a16="http://schemas.microsoft.com/office/drawing/2014/main" id="{E2F9A299-F373-4C7E-95EB-F0BE5D04D42E}"/>
              </a:ext>
            </a:extLst>
          </p:cNvPr>
          <p:cNvSpPr txBox="1">
            <a:spLocks/>
          </p:cNvSpPr>
          <p:nvPr/>
        </p:nvSpPr>
        <p:spPr bwMode="auto">
          <a:xfrm>
            <a:off x="12110702" y="3927540"/>
            <a:ext cx="11694360"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Actividades:</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Definir Release</a:t>
            </a:r>
          </a:p>
          <a:p>
            <a:pPr marL="684544" indent="-684544" defTabSz="2438389">
              <a:spcBef>
                <a:spcPts val="0"/>
              </a:spcBef>
              <a:buClrTx/>
              <a:buFont typeface="+mj-lt"/>
              <a:buAutoNum type="arabicPeriod"/>
              <a:defRPr/>
            </a:pPr>
            <a:r>
              <a:rPr lang="es-ES_tradnl" sz="2600">
                <a:solidFill>
                  <a:srgbClr val="000000"/>
                </a:solidFill>
                <a:latin typeface="IBM Plex Sans Light"/>
                <a:ea typeface="MS PGothic"/>
                <a:cs typeface="Arial"/>
              </a:rPr>
              <a:t>Crear Release</a:t>
            </a:r>
          </a:p>
          <a:p>
            <a:pPr marL="684544" indent="-684544"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Validar Release</a:t>
            </a:r>
          </a:p>
          <a:p>
            <a:pPr marL="684544" indent="-684544"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Desplegar Release</a:t>
            </a:r>
          </a:p>
          <a:p>
            <a:pPr marL="684544" indent="-684544" defTabSz="2438389">
              <a:spcBef>
                <a:spcPts val="0"/>
              </a:spcBef>
              <a:buClrTx/>
              <a:buFont typeface="Wingdings" pitchFamily="2" charset="2"/>
              <a:buAutoNum type="arabicPeriod"/>
              <a:defRPr/>
            </a:pPr>
            <a:r>
              <a:rPr lang="es-ES_tradnl" sz="2600">
                <a:solidFill>
                  <a:srgbClr val="000000"/>
                </a:solidFill>
                <a:latin typeface="IBM Plex Sans Light"/>
                <a:ea typeface="MS PGothic"/>
                <a:cs typeface="Arial"/>
              </a:rPr>
              <a:t>Revisar y Cerrar Release</a:t>
            </a:r>
          </a:p>
        </p:txBody>
      </p:sp>
      <p:sp>
        <p:nvSpPr>
          <p:cNvPr id="8" name="TextBox 7">
            <a:extLst>
              <a:ext uri="{FF2B5EF4-FFF2-40B4-BE49-F238E27FC236}">
                <a16:creationId xmlns:a16="http://schemas.microsoft.com/office/drawing/2014/main" id="{A5E4A0EB-9FE5-4BB2-ADB9-5216C942C593}"/>
              </a:ext>
            </a:extLst>
          </p:cNvPr>
          <p:cNvSpPr txBox="1"/>
          <p:nvPr/>
        </p:nvSpPr>
        <p:spPr>
          <a:xfrm>
            <a:off x="657391" y="1845976"/>
            <a:ext cx="18299601" cy="1815882"/>
          </a:xfrm>
          <a:prstGeom prst="rect">
            <a:avLst/>
          </a:prstGeom>
          <a:noFill/>
        </p:spPr>
        <p:txBody>
          <a:bodyPr wrap="square" rtlCol="0" anchor="t">
            <a:spAutoFit/>
          </a:bodyPr>
          <a:lstStyle/>
          <a:p>
            <a:pPr algn="l" defTabSz="1214591">
              <a:defRPr/>
            </a:pPr>
            <a:r>
              <a:rPr lang="en-US" sz="2800" b="1" dirty="0">
                <a:solidFill>
                  <a:srgbClr val="FFFFFF"/>
                </a:solidFill>
                <a:latin typeface="IBM Plex Sans Light"/>
                <a:ea typeface="Helvetica Neue Light" charset="0"/>
                <a:cs typeface="Helvetica Neue Light" charset="0"/>
              </a:rPr>
              <a:t>Definición</a:t>
            </a:r>
            <a:r>
              <a:rPr lang="es-ES" sz="2800" b="1" dirty="0">
                <a:solidFill>
                  <a:srgbClr val="FFFFFF"/>
                </a:solidFill>
                <a:latin typeface="IBM Plex Sans Light"/>
                <a:ea typeface="Helvetica Neue Light" charset="0"/>
                <a:cs typeface="Helvetica Neue Light" charset="0"/>
              </a:rPr>
              <a:t>:</a:t>
            </a:r>
            <a:r>
              <a:rPr lang="es-ES" sz="2800" dirty="0">
                <a:solidFill>
                  <a:srgbClr val="FFFFFF"/>
                </a:solidFill>
                <a:latin typeface="IBM Plex Sans Light"/>
                <a:ea typeface="Helvetica Neue Light" charset="0"/>
                <a:cs typeface="Helvetica Neue Light" charset="0"/>
              </a:rPr>
              <a:t> El proceso de empaquetar un set de artefactos de construcción como una unidad, desplegarlos en un entorno final o conjunto de entornos y verificar la instalación frente a la especificación del modelo de despliegue. La reléase puede ser solicitada por un usuario a través de una selección self-service y posteriormente instalado de forma automática y transparente.</a:t>
            </a:r>
            <a:endParaRPr lang="en-US" sz="2800" dirty="0">
              <a:solidFill>
                <a:srgbClr val="FFFFFF"/>
              </a:solidFill>
              <a:latin typeface="IBM Plex Sans Light"/>
              <a:ea typeface="Helvetica Neue Light" charset="0"/>
              <a:cs typeface="Helvetica Neue Light" charset="0"/>
            </a:endParaRPr>
          </a:p>
        </p:txBody>
      </p:sp>
      <p:pic>
        <p:nvPicPr>
          <p:cNvPr id="9" name="Picture 4" descr="Imagen relacionada">
            <a:extLst>
              <a:ext uri="{FF2B5EF4-FFF2-40B4-BE49-F238E27FC236}">
                <a16:creationId xmlns:a16="http://schemas.microsoft.com/office/drawing/2014/main" id="{A370B064-21D6-4127-8C64-1C8ABE0C870E}"/>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0928737" y="1967973"/>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95CBB8C-382E-490B-9EF9-CB3C35509A85}"/>
              </a:ext>
            </a:extLst>
          </p:cNvPr>
          <p:cNvSpPr/>
          <p:nvPr/>
        </p:nvSpPr>
        <p:spPr>
          <a:xfrm>
            <a:off x="657392" y="3875588"/>
            <a:ext cx="10431539" cy="2523768"/>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Objetivos: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fallos y roll-backs en el despliegue de releases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el esfuerzo de verificación y despliegue</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el tiempo de despliegue y las ventanas de producción asociadas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Minimizar el downtime y la interrupción de servicio</a:t>
            </a:r>
          </a:p>
        </p:txBody>
      </p:sp>
      <p:sp>
        <p:nvSpPr>
          <p:cNvPr id="11" name="Rectangle 10">
            <a:extLst>
              <a:ext uri="{FF2B5EF4-FFF2-40B4-BE49-F238E27FC236}">
                <a16:creationId xmlns:a16="http://schemas.microsoft.com/office/drawing/2014/main" id="{3E0F1198-0E03-459E-AE38-CC7B5107C7A4}"/>
              </a:ext>
            </a:extLst>
          </p:cNvPr>
          <p:cNvSpPr/>
          <p:nvPr/>
        </p:nvSpPr>
        <p:spPr>
          <a:xfrm>
            <a:off x="12152664" y="6902311"/>
            <a:ext cx="10101090" cy="3758732"/>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571511" indent="-571511" algn="l" defTabSz="1214591">
              <a:buFont typeface="Arial" panose="020B0604020202020204" pitchFamily="34" charset="0"/>
              <a:buChar char="•"/>
              <a:defRPr/>
            </a:pPr>
            <a:r>
              <a:rPr lang="es-ES_tradnl" sz="2600" kern="1200" dirty="0">
                <a:latin typeface="IBM Plex Sans Light"/>
                <a:ea typeface="MS PGothic"/>
                <a:cs typeface="Arial"/>
              </a:rPr>
              <a:t>Releases automatizadas y continuas</a:t>
            </a:r>
          </a:p>
          <a:p>
            <a:pPr marL="571500" indent="-571500" algn="l" defTabSz="1214591">
              <a:buFont typeface="Arial" panose="020B0604020202020204" pitchFamily="34" charset="0"/>
              <a:buChar char="•"/>
              <a:defRPr/>
            </a:pPr>
            <a:r>
              <a:rPr lang="es-ES_tradnl" sz="2600" kern="1200" dirty="0">
                <a:latin typeface="IBM Plex Sans Light"/>
                <a:ea typeface="MS PGothic"/>
                <a:cs typeface="Arial"/>
              </a:rPr>
              <a:t>Particionar y ramificar para releases concurrentes</a:t>
            </a:r>
          </a:p>
          <a:p>
            <a:pPr marL="571511" indent="-571511" algn="l" defTabSz="1214591">
              <a:buFont typeface="Arial" panose="020B0604020202020204" pitchFamily="34" charset="0"/>
              <a:buChar char="•"/>
              <a:defRPr/>
            </a:pPr>
            <a:r>
              <a:rPr lang="es-ES_tradnl" sz="2600" kern="1200" dirty="0">
                <a:latin typeface="IBM Plex Sans Light"/>
                <a:ea typeface="MS PGothic"/>
                <a:cs typeface="Arial"/>
              </a:rPr>
              <a:t>Manejo de los roll-back y roll-forward</a:t>
            </a:r>
          </a:p>
          <a:p>
            <a:pPr marL="571511" indent="-571511" algn="l" defTabSz="1214591">
              <a:buFont typeface="Arial" panose="020B0604020202020204" pitchFamily="34" charset="0"/>
              <a:buChar char="•"/>
              <a:defRPr/>
            </a:pPr>
            <a:r>
              <a:rPr lang="es-ES_tradnl" sz="2600" kern="1200" dirty="0">
                <a:latin typeface="IBM Plex Sans Light"/>
                <a:ea typeface="MS PGothic"/>
                <a:cs typeface="Arial"/>
              </a:rPr>
              <a:t>Impulsar los controles de verificación automatizados para la calidad de despliegue</a:t>
            </a:r>
          </a:p>
          <a:p>
            <a:pPr marL="571500" indent="-571500" algn="l" defTabSz="1214591">
              <a:buFont typeface="Arial" panose="020B0604020202020204" pitchFamily="34" charset="0"/>
              <a:buChar char="•"/>
              <a:defRPr/>
            </a:pPr>
            <a:r>
              <a:rPr lang="es-ES_tradnl" sz="2600" kern="1200" dirty="0">
                <a:latin typeface="IBM Plex Sans Light"/>
                <a:ea typeface="MS PGothic"/>
                <a:cs typeface="Arial"/>
              </a:rPr>
              <a:t>Despliegues con ventanas locales por país para minimizar la interrupción del servicio</a:t>
            </a:r>
          </a:p>
          <a:p>
            <a:pPr marL="571500" indent="-571500" algn="l" defTabSz="1214591">
              <a:buFont typeface="Arial" panose="020B0604020202020204" pitchFamily="34" charset="0"/>
              <a:buChar char="•"/>
              <a:defRPr/>
            </a:pPr>
            <a:endParaRPr lang="es-ES_tradnl" sz="2600" kern="1200" dirty="0">
              <a:latin typeface="IBM Plex Sans Light"/>
              <a:ea typeface="MS PGothic"/>
              <a:cs typeface="Arial"/>
            </a:endParaRPr>
          </a:p>
        </p:txBody>
      </p:sp>
      <p:sp>
        <p:nvSpPr>
          <p:cNvPr id="12" name="Content Placeholder 2">
            <a:extLst>
              <a:ext uri="{FF2B5EF4-FFF2-40B4-BE49-F238E27FC236}">
                <a16:creationId xmlns:a16="http://schemas.microsoft.com/office/drawing/2014/main" id="{E5A8EC28-BAA3-4B36-ADCA-B851B46BF759}"/>
              </a:ext>
            </a:extLst>
          </p:cNvPr>
          <p:cNvSpPr txBox="1">
            <a:spLocks/>
          </p:cNvSpPr>
          <p:nvPr/>
        </p:nvSpPr>
        <p:spPr bwMode="auto">
          <a:xfrm>
            <a:off x="536974" y="6427756"/>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Resultados:</a:t>
            </a:r>
          </a:p>
          <a:p>
            <a:pPr marL="455930" indent="-455930" defTabSz="1214591" eaLnBrk="1" fontAlgn="auto">
              <a:spcBef>
                <a:spcPts val="0"/>
              </a:spcBef>
              <a:spcAft>
                <a:spcPts val="0"/>
              </a:spcAft>
              <a:buClrTx/>
              <a:buFont typeface="Arial" panose="020B0604020202020204" pitchFamily="34" charset="0"/>
              <a:buChar char="•"/>
              <a:defRPr/>
            </a:pPr>
            <a:r>
              <a:rPr lang="es-ES_tradnl" sz="2600">
                <a:solidFill>
                  <a:srgbClr val="000000"/>
                </a:solidFill>
                <a:latin typeface="IBM Plex Sans Light"/>
                <a:ea typeface="MS PGothic"/>
                <a:cs typeface="Arial"/>
              </a:rPr>
              <a:t>CD de releases fluidos para el usuario</a:t>
            </a:r>
          </a:p>
          <a:p>
            <a:pPr marL="455939" indent="-455939" defTabSz="1214591" eaLnBrk="1" fontAlgn="auto">
              <a:spcBef>
                <a:spcPts val="0"/>
              </a:spcBef>
              <a:spcAft>
                <a:spcPts val="0"/>
              </a:spcAft>
              <a:buClrTx/>
              <a:buFont typeface="Arial" panose="020B0604020202020204" pitchFamily="34" charset="0"/>
              <a:buChar char="•"/>
              <a:defRPr/>
            </a:pPr>
            <a:r>
              <a:rPr lang="es-ES_tradnl" sz="2600">
                <a:solidFill>
                  <a:srgbClr val="000000"/>
                </a:solidFill>
                <a:latin typeface="IBM Plex Sans Light"/>
                <a:ea typeface="MS PGothic"/>
                <a:cs typeface="Arial"/>
              </a:rPr>
              <a:t>Mínimo número de roll-backs del despliegue en producción </a:t>
            </a:r>
          </a:p>
          <a:p>
            <a:pPr marL="455939" indent="-455939" defTabSz="1214591" eaLnBrk="1" fontAlgn="auto">
              <a:spcBef>
                <a:spcPts val="0"/>
              </a:spcBef>
              <a:spcAft>
                <a:spcPts val="0"/>
              </a:spcAft>
              <a:buClrTx/>
              <a:buFont typeface="Arial" panose="020B0604020202020204" pitchFamily="34" charset="0"/>
              <a:buChar char="•"/>
              <a:defRPr/>
            </a:pPr>
            <a:r>
              <a:rPr lang="es-ES_tradnl" sz="2600">
                <a:solidFill>
                  <a:srgbClr val="000000"/>
                </a:solidFill>
                <a:latin typeface="IBM Plex Sans Light"/>
                <a:ea typeface="MS PGothic"/>
                <a:cs typeface="Arial"/>
              </a:rPr>
              <a:t>Mínimo downtime debido al despliegue</a:t>
            </a:r>
          </a:p>
          <a:p>
            <a:pPr marL="513090" indent="-513090" defTabSz="1214591" eaLnBrk="1" hangingPunct="1">
              <a:spcBef>
                <a:spcPts val="0"/>
              </a:spcBef>
              <a:buClr>
                <a:srgbClr val="000000"/>
              </a:buClr>
              <a:buFont typeface="Arial" pitchFamily="2" charset="2"/>
              <a:buChar char="•"/>
              <a:defRPr/>
            </a:pPr>
            <a:endParaRPr lang="en-US" sz="2800">
              <a:latin typeface="IBM Plex Sans Light"/>
            </a:endParaRPr>
          </a:p>
          <a:p>
            <a:pPr marL="455939" indent="-455939" defTabSz="1214591" eaLnBrk="1" hangingPunct="1">
              <a:spcBef>
                <a:spcPts val="0"/>
              </a:spcBef>
              <a:buClr>
                <a:srgbClr val="000000"/>
              </a:buClr>
              <a:buFont typeface="Arial" panose="020B0604020202020204" pitchFamily="34" charset="0"/>
              <a:buChar char="•"/>
              <a:defRPr/>
            </a:pPr>
            <a:endParaRPr lang="en-US" sz="2800">
              <a:latin typeface="IBM Plex Sans Light"/>
            </a:endParaRPr>
          </a:p>
          <a:p>
            <a:pPr marL="0" indent="0" defTabSz="1214591" eaLnBrk="1" hangingPunct="1">
              <a:spcBef>
                <a:spcPts val="0"/>
              </a:spcBef>
              <a:buClr>
                <a:srgbClr val="000000"/>
              </a:buClr>
              <a:buNone/>
              <a:defRPr/>
            </a:pPr>
            <a:endParaRPr lang="en-US" sz="2800">
              <a:latin typeface="IBM Plex Sans Light"/>
            </a:endParaRPr>
          </a:p>
        </p:txBody>
      </p:sp>
      <p:sp>
        <p:nvSpPr>
          <p:cNvPr id="13" name="Rectangle 12">
            <a:extLst>
              <a:ext uri="{FF2B5EF4-FFF2-40B4-BE49-F238E27FC236}">
                <a16:creationId xmlns:a16="http://schemas.microsoft.com/office/drawing/2014/main" id="{62C21246-5E4A-42A2-9AE1-0331DFF5F807}"/>
              </a:ext>
            </a:extLst>
          </p:cNvPr>
          <p:cNvSpPr/>
          <p:nvPr/>
        </p:nvSpPr>
        <p:spPr bwMode="auto">
          <a:xfrm>
            <a:off x="621263" y="11220325"/>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27" name="Rectangle 26">
            <a:extLst>
              <a:ext uri="{FF2B5EF4-FFF2-40B4-BE49-F238E27FC236}">
                <a16:creationId xmlns:a16="http://schemas.microsoft.com/office/drawing/2014/main" id="{4FB2E79F-DF03-D747-A9AB-8699666236D6}"/>
              </a:ext>
            </a:extLst>
          </p:cNvPr>
          <p:cNvSpPr/>
          <p:nvPr/>
        </p:nvSpPr>
        <p:spPr>
          <a:xfrm>
            <a:off x="8614764" y="121127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28" name="Rectangle 27">
            <a:extLst>
              <a:ext uri="{FF2B5EF4-FFF2-40B4-BE49-F238E27FC236}">
                <a16:creationId xmlns:a16="http://schemas.microsoft.com/office/drawing/2014/main" id="{A40B2430-3C40-284F-BC87-0A061F3BD609}"/>
              </a:ext>
            </a:extLst>
          </p:cNvPr>
          <p:cNvSpPr/>
          <p:nvPr/>
        </p:nvSpPr>
        <p:spPr>
          <a:xfrm>
            <a:off x="10017213" y="1211271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29" name="Rectangle 28">
            <a:extLst>
              <a:ext uri="{FF2B5EF4-FFF2-40B4-BE49-F238E27FC236}">
                <a16:creationId xmlns:a16="http://schemas.microsoft.com/office/drawing/2014/main" id="{C5B3AA4B-B800-4E4B-B0F3-1124D3D65417}"/>
              </a:ext>
            </a:extLst>
          </p:cNvPr>
          <p:cNvSpPr/>
          <p:nvPr/>
        </p:nvSpPr>
        <p:spPr>
          <a:xfrm>
            <a:off x="11285928" y="1213538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30" name="Rectangle 29">
            <a:extLst>
              <a:ext uri="{FF2B5EF4-FFF2-40B4-BE49-F238E27FC236}">
                <a16:creationId xmlns:a16="http://schemas.microsoft.com/office/drawing/2014/main" id="{C7FA4876-7913-BE4A-B455-278E57AEAC69}"/>
              </a:ext>
            </a:extLst>
          </p:cNvPr>
          <p:cNvSpPr/>
          <p:nvPr/>
        </p:nvSpPr>
        <p:spPr>
          <a:xfrm>
            <a:off x="14160884" y="1212888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31" name="Rectangle: Rounded Corners 55">
            <a:extLst>
              <a:ext uri="{FF2B5EF4-FFF2-40B4-BE49-F238E27FC236}">
                <a16:creationId xmlns:a16="http://schemas.microsoft.com/office/drawing/2014/main" id="{D95537C3-5C33-DA44-BF74-955B76F2A166}"/>
              </a:ext>
            </a:extLst>
          </p:cNvPr>
          <p:cNvSpPr/>
          <p:nvPr/>
        </p:nvSpPr>
        <p:spPr>
          <a:xfrm>
            <a:off x="12630342" y="113786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32" name="Graphic 31" descr="Money">
            <a:extLst>
              <a:ext uri="{FF2B5EF4-FFF2-40B4-BE49-F238E27FC236}">
                <a16:creationId xmlns:a16="http://schemas.microsoft.com/office/drawing/2014/main" id="{5551E48D-03BE-D344-B48D-95CA96EC38D7}"/>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504872"/>
            <a:ext cx="636080" cy="636080"/>
          </a:xfrm>
          <a:prstGeom prst="rect">
            <a:avLst/>
          </a:prstGeom>
        </p:spPr>
      </p:pic>
      <p:pic>
        <p:nvPicPr>
          <p:cNvPr id="33" name="Graphic 32" descr="Handshake">
            <a:extLst>
              <a:ext uri="{FF2B5EF4-FFF2-40B4-BE49-F238E27FC236}">
                <a16:creationId xmlns:a16="http://schemas.microsoft.com/office/drawing/2014/main" id="{3DA51E9F-07CD-364F-BB3A-DBB1D295BA6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504872"/>
            <a:ext cx="636080" cy="636080"/>
          </a:xfrm>
          <a:prstGeom prst="rect">
            <a:avLst/>
          </a:prstGeom>
        </p:spPr>
      </p:pic>
      <p:pic>
        <p:nvPicPr>
          <p:cNvPr id="34" name="Picture 33">
            <a:extLst>
              <a:ext uri="{FF2B5EF4-FFF2-40B4-BE49-F238E27FC236}">
                <a16:creationId xmlns:a16="http://schemas.microsoft.com/office/drawing/2014/main" id="{38192A14-E26B-B040-A3ED-5CF3250B508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571147"/>
            <a:ext cx="482217" cy="503530"/>
          </a:xfrm>
          <a:prstGeom prst="rect">
            <a:avLst/>
          </a:prstGeom>
        </p:spPr>
      </p:pic>
      <p:pic>
        <p:nvPicPr>
          <p:cNvPr id="35" name="Picture 34">
            <a:extLst>
              <a:ext uri="{FF2B5EF4-FFF2-40B4-BE49-F238E27FC236}">
                <a16:creationId xmlns:a16="http://schemas.microsoft.com/office/drawing/2014/main" id="{64071182-38F0-014F-8106-F6C2B5E638D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487486"/>
            <a:ext cx="748128" cy="670858"/>
          </a:xfrm>
          <a:prstGeom prst="rect">
            <a:avLst/>
          </a:prstGeom>
        </p:spPr>
      </p:pic>
      <p:pic>
        <p:nvPicPr>
          <p:cNvPr id="36" name="Graphic 35" descr="Head with Gears">
            <a:extLst>
              <a:ext uri="{FF2B5EF4-FFF2-40B4-BE49-F238E27FC236}">
                <a16:creationId xmlns:a16="http://schemas.microsoft.com/office/drawing/2014/main" id="{4ABC9407-7E79-9D4B-949B-19C28357764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504872"/>
            <a:ext cx="636080" cy="636080"/>
          </a:xfrm>
          <a:prstGeom prst="rect">
            <a:avLst/>
          </a:prstGeom>
        </p:spPr>
      </p:pic>
      <p:sp>
        <p:nvSpPr>
          <p:cNvPr id="37" name="Rectangle 36">
            <a:extLst>
              <a:ext uri="{FF2B5EF4-FFF2-40B4-BE49-F238E27FC236}">
                <a16:creationId xmlns:a16="http://schemas.microsoft.com/office/drawing/2014/main" id="{DB3981FE-96E4-9844-8CDA-812792F9DFFD}"/>
              </a:ext>
            </a:extLst>
          </p:cNvPr>
          <p:cNvSpPr/>
          <p:nvPr/>
        </p:nvSpPr>
        <p:spPr>
          <a:xfrm>
            <a:off x="12725879" y="1214399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38" name="Rectangle: Rounded Corners 62">
            <a:extLst>
              <a:ext uri="{FF2B5EF4-FFF2-40B4-BE49-F238E27FC236}">
                <a16:creationId xmlns:a16="http://schemas.microsoft.com/office/drawing/2014/main" id="{32EF0FCF-30E3-3144-856E-65AB0A74CF59}"/>
              </a:ext>
            </a:extLst>
          </p:cNvPr>
          <p:cNvSpPr/>
          <p:nvPr/>
        </p:nvSpPr>
        <p:spPr>
          <a:xfrm>
            <a:off x="9964820" y="1137867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39" name="Rectangle: Rounded Corners 55">
            <a:extLst>
              <a:ext uri="{FF2B5EF4-FFF2-40B4-BE49-F238E27FC236}">
                <a16:creationId xmlns:a16="http://schemas.microsoft.com/office/drawing/2014/main" id="{9227ADCD-570F-BD4C-BCE7-A6F1ABD1C462}"/>
              </a:ext>
            </a:extLst>
          </p:cNvPr>
          <p:cNvSpPr/>
          <p:nvPr/>
        </p:nvSpPr>
        <p:spPr>
          <a:xfrm>
            <a:off x="14089566" y="1137867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254745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C89AE-F1C2-442F-B3D5-B1E7DEE00F7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rPr>
              <a:t>CI / CD de releases</a:t>
            </a:r>
            <a:r>
              <a:rPr lang="en-US" sz="4000" b="1" kern="1200" dirty="0">
                <a:solidFill>
                  <a:srgbClr val="C00000"/>
                </a:solidFill>
              </a:rPr>
              <a:t>  </a:t>
            </a:r>
            <a:r>
              <a:rPr lang="en-US" sz="2800" kern="1200" dirty="0">
                <a:solidFill>
                  <a:srgbClr val="C00000"/>
                </a:solidFill>
              </a:rPr>
              <a:t>Despliegue &amp; Empaquetado de Releases</a:t>
            </a:r>
          </a:p>
          <a:p>
            <a:pPr algn="l"/>
            <a:r>
              <a:rPr lang="es-ES" altLang="en-US" sz="2800" kern="1200" dirty="0">
                <a:solidFill>
                  <a:schemeClr val="tx1"/>
                </a:solidFill>
              </a:rPr>
              <a:t>Matriz RACI</a:t>
            </a:r>
            <a:endParaRPr lang="en-US" altLang="en-US" sz="2800" kern="1200" dirty="0">
              <a:solidFill>
                <a:schemeClr val="tx1"/>
              </a:solidFill>
            </a:endParaRPr>
          </a:p>
          <a:p>
            <a:pPr algn="l"/>
            <a:endParaRPr lang="en-US" altLang="en-US" sz="2800" kern="1200" dirty="0">
              <a:solidFill>
                <a:srgbClr val="C00000"/>
              </a:solidFill>
              <a:latin typeface="IBM Plex Sans" panose="020B0503050203000203" pitchFamily="34" charset="77"/>
            </a:endParaRPr>
          </a:p>
        </p:txBody>
      </p:sp>
      <p:graphicFrame>
        <p:nvGraphicFramePr>
          <p:cNvPr id="4" name="Tabla 3">
            <a:extLst>
              <a:ext uri="{FF2B5EF4-FFF2-40B4-BE49-F238E27FC236}">
                <a16:creationId xmlns:a16="http://schemas.microsoft.com/office/drawing/2014/main" id="{00052E41-2B17-4A19-9755-B528AC1C2B28}"/>
              </a:ext>
            </a:extLst>
          </p:cNvPr>
          <p:cNvGraphicFramePr>
            <a:graphicFrameLocks noGrp="1"/>
          </p:cNvGraphicFramePr>
          <p:nvPr>
            <p:extLst>
              <p:ext uri="{D42A27DB-BD31-4B8C-83A1-F6EECF244321}">
                <p14:modId xmlns:p14="http://schemas.microsoft.com/office/powerpoint/2010/main" val="3669017007"/>
              </p:ext>
            </p:extLst>
          </p:nvPr>
        </p:nvGraphicFramePr>
        <p:xfrm>
          <a:off x="647912" y="1780805"/>
          <a:ext cx="23088176" cy="10943996"/>
        </p:xfrm>
        <a:graphic>
          <a:graphicData uri="http://schemas.openxmlformats.org/drawingml/2006/table">
            <a:tbl>
              <a:tblPr>
                <a:tableStyleId>{5940675A-B579-460E-94D1-54222C63F5DA}</a:tableStyleId>
              </a:tblPr>
              <a:tblGrid>
                <a:gridCol w="8784166">
                  <a:extLst>
                    <a:ext uri="{9D8B030D-6E8A-4147-A177-3AD203B41FA5}">
                      <a16:colId xmlns:a16="http://schemas.microsoft.com/office/drawing/2014/main" val="1549412401"/>
                    </a:ext>
                  </a:extLst>
                </a:gridCol>
                <a:gridCol w="2608383">
                  <a:extLst>
                    <a:ext uri="{9D8B030D-6E8A-4147-A177-3AD203B41FA5}">
                      <a16:colId xmlns:a16="http://schemas.microsoft.com/office/drawing/2014/main" val="13767168"/>
                    </a:ext>
                  </a:extLst>
                </a:gridCol>
                <a:gridCol w="2262980">
                  <a:extLst>
                    <a:ext uri="{9D8B030D-6E8A-4147-A177-3AD203B41FA5}">
                      <a16:colId xmlns:a16="http://schemas.microsoft.com/office/drawing/2014/main" val="1984299023"/>
                    </a:ext>
                  </a:extLst>
                </a:gridCol>
                <a:gridCol w="2367025">
                  <a:extLst>
                    <a:ext uri="{9D8B030D-6E8A-4147-A177-3AD203B41FA5}">
                      <a16:colId xmlns:a16="http://schemas.microsoft.com/office/drawing/2014/main" val="1693561845"/>
                    </a:ext>
                  </a:extLst>
                </a:gridCol>
                <a:gridCol w="2054890">
                  <a:extLst>
                    <a:ext uri="{9D8B030D-6E8A-4147-A177-3AD203B41FA5}">
                      <a16:colId xmlns:a16="http://schemas.microsoft.com/office/drawing/2014/main" val="2248067950"/>
                    </a:ext>
                  </a:extLst>
                </a:gridCol>
                <a:gridCol w="2505366">
                  <a:extLst>
                    <a:ext uri="{9D8B030D-6E8A-4147-A177-3AD203B41FA5}">
                      <a16:colId xmlns:a16="http://schemas.microsoft.com/office/drawing/2014/main" val="1105587022"/>
                    </a:ext>
                  </a:extLst>
                </a:gridCol>
                <a:gridCol w="2505366">
                  <a:extLst>
                    <a:ext uri="{9D8B030D-6E8A-4147-A177-3AD203B41FA5}">
                      <a16:colId xmlns:a16="http://schemas.microsoft.com/office/drawing/2014/main" val="1927622661"/>
                    </a:ext>
                  </a:extLst>
                </a:gridCol>
              </a:tblGrid>
              <a:tr h="588036">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5">
                  <a:txBody>
                    <a:bodyPr/>
                    <a:lstStyle/>
                    <a:p>
                      <a:pPr algn="ctr" fontAlgn="ctr"/>
                      <a:r>
                        <a:rPr lang="es-ES" sz="1600" b="1" u="none" strike="noStrike" dirty="0">
                          <a:solidFill>
                            <a:schemeClr val="bg1"/>
                          </a:solidFill>
                          <a:effectLst/>
                        </a:rPr>
                        <a:t>AREAS &amp; RESPONSABILIDADES</a:t>
                      </a:r>
                      <a:endParaRPr lang="es-ES" sz="16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endParaRPr lang="es-ES"/>
                    </a:p>
                  </a:txBody>
                  <a:tcPr/>
                </a:tc>
                <a:tc>
                  <a:txBody>
                    <a:bodyPr/>
                    <a:lstStyle/>
                    <a:p>
                      <a:pPr algn="ctr" fontAlgn="ct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extLst>
                  <a:ext uri="{0D108BD9-81ED-4DB2-BD59-A6C34878D82A}">
                    <a16:rowId xmlns:a16="http://schemas.microsoft.com/office/drawing/2014/main" val="3988108223"/>
                  </a:ext>
                </a:extLst>
              </a:tr>
              <a:tr h="482473">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5">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2400" b="1" i="0" u="none" strike="noStrike" dirty="0">
                          <a:solidFill>
                            <a:srgbClr val="000000"/>
                          </a:solidFill>
                          <a:effectLst/>
                          <a:latin typeface="Arial" panose="020B0604020202020204" pitchFamily="34" charset="0"/>
                        </a:rPr>
                        <a:t>SGT</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extLst>
                  <a:ext uri="{0D108BD9-81ED-4DB2-BD59-A6C34878D82A}">
                    <a16:rowId xmlns:a16="http://schemas.microsoft.com/office/drawing/2014/main" val="625852721"/>
                  </a:ext>
                </a:extLst>
              </a:tr>
              <a:tr h="464911">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Operaciones</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Ingeniería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Testing​</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marL="0" algn="ctr" defTabSz="1828800" rtl="0" eaLnBrk="1" fontAlgn="ctr" latinLnBrk="0" hangingPunct="1"/>
                      <a:r>
                        <a:rPr lang="es-ES" sz="1800" u="none" strike="noStrike" kern="1200" dirty="0">
                          <a:solidFill>
                            <a:schemeClr val="tx1"/>
                          </a:solidFill>
                          <a:effectLst/>
                          <a:latin typeface="+mn-lt"/>
                          <a:ea typeface="+mn-ea"/>
                          <a:cs typeface="+mn-cs"/>
                        </a:rPr>
                        <a:t>Nivel de Servicio</a:t>
                      </a:r>
                    </a:p>
                  </a:txBody>
                  <a:tcPr marL="9525" marR="9525" marT="9525" marB="0" anchor="ctr">
                    <a:solidFill>
                      <a:schemeClr val="tx2">
                        <a:lumMod val="40000"/>
                        <a:lumOff val="60000"/>
                      </a:schemeClr>
                    </a:solidFill>
                  </a:tcPr>
                </a:tc>
                <a:tc>
                  <a:txBody>
                    <a:bodyPr/>
                    <a:lstStyle/>
                    <a:p>
                      <a:pPr marL="0" algn="ctr" defTabSz="1828800" rtl="0" eaLnBrk="1" fontAlgn="ctr" latinLnBrk="0" hangingPunct="1"/>
                      <a:r>
                        <a:rPr lang="es-ES" sz="1800" u="none" strike="noStrike" kern="1200" dirty="0">
                          <a:solidFill>
                            <a:schemeClr val="tx1"/>
                          </a:solidFill>
                          <a:effectLst/>
                          <a:latin typeface="+mn-lt"/>
                          <a:ea typeface="+mn-ea"/>
                          <a:cs typeface="+mn-cs"/>
                        </a:rPr>
                        <a:t>Rendimiento</a:t>
                      </a:r>
                    </a:p>
                  </a:txBody>
                  <a:tcPr marL="9525" marR="9525" marT="9525" marB="0" anchor="ctr">
                    <a:solidFill>
                      <a:schemeClr val="tx2">
                        <a:lumMod val="40000"/>
                        <a:lumOff val="60000"/>
                      </a:schemeClr>
                    </a:solidFill>
                  </a:tcPr>
                </a:tc>
                <a:extLst>
                  <a:ext uri="{0D108BD9-81ED-4DB2-BD59-A6C34878D82A}">
                    <a16:rowId xmlns:a16="http://schemas.microsoft.com/office/drawing/2014/main" val="1477870111"/>
                  </a:ext>
                </a:extLst>
              </a:tr>
              <a:tr h="588036">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Definir Set de pruebas funcionales automaticas en Producción</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018969389"/>
                  </a:ext>
                </a:extLst>
              </a:tr>
              <a:tr h="588036">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Configuraciones del aplicativo en la pipeline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278564822"/>
                  </a:ext>
                </a:extLst>
              </a:tr>
              <a:tr h="588036">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Configurar Ventana de despliegue automática</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790489203"/>
                  </a:ext>
                </a:extLst>
              </a:tr>
              <a:tr h="588036">
                <a:tc>
                  <a:txBody>
                    <a:bodyPr/>
                    <a:lstStyle>
                      <a:lvl1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1pPr>
                      <a:lvl2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2pPr>
                      <a:lvl3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3pPr>
                      <a:lvl4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4pPr>
                      <a:lvl5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5pPr>
                      <a:lvl6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6pPr>
                      <a:lvl7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7pPr>
                      <a:lvl8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8pPr>
                      <a:lvl9pPr marL="0" marR="0" indent="0" algn="l" defTabSz="1097280" rtl="0" latinLnBrk="0">
                        <a:lnSpc>
                          <a:spcPct val="100000"/>
                        </a:lnSpc>
                        <a:spcBef>
                          <a:spcPts val="0"/>
                        </a:spcBef>
                        <a:spcAft>
                          <a:spcPts val="0"/>
                        </a:spcAft>
                        <a:buClrTx/>
                        <a:buSzTx/>
                        <a:buFontTx/>
                        <a:buNone/>
                        <a:tabLst/>
                        <a:defRPr sz="1440" b="1" i="0" u="none" strike="noStrike" cap="none" spc="0" baseline="0">
                          <a:ln>
                            <a:noFill/>
                          </a:ln>
                          <a:solidFill>
                            <a:schemeClr val="tx1"/>
                          </a:solidFill>
                          <a:uFillTx/>
                          <a:latin typeface="IBM Plex Sans Light"/>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Documentar en Service Now presentación comité</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570785459"/>
                  </a:ext>
                </a:extLst>
              </a:tr>
              <a:tr h="588036">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Revisar las dependencias y orden de despliegue</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4209250993"/>
                  </a:ext>
                </a:extLst>
              </a:tr>
              <a:tr h="588036">
                <a:tc>
                  <a:txBody>
                    <a:body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Despliegue dependencias On-premise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380116964"/>
                  </a:ext>
                </a:extLst>
              </a:tr>
              <a:tr h="588036">
                <a:tc>
                  <a:txBody>
                    <a:bodyPr/>
                    <a:lstStyle/>
                    <a:p>
                      <a:r>
                        <a:rPr lang="es-ES" sz="20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Despliegue en Entorno de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448729602"/>
                  </a:ext>
                </a:extLst>
              </a:tr>
              <a:tr h="58803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en-US" sz="2000" b="0" i="0" u="none" strike="noStrike" cap="none" normalizeH="0" baseline="0" dirty="0">
                          <a:ln>
                            <a:noFill/>
                          </a:ln>
                          <a:solidFill>
                            <a:sysClr val="windowText" lastClr="000000"/>
                          </a:solidFill>
                          <a:effectLst/>
                          <a:latin typeface="+mn-lt"/>
                          <a:cs typeface="Arial"/>
                        </a:rPr>
                        <a:t>Ejecución de pruebas funcionales manuales en Producción Oculto</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2323056452"/>
                  </a:ext>
                </a:extLst>
              </a:tr>
              <a:tr h="588036">
                <a:tc>
                  <a:txBody>
                    <a:bodyPr/>
                    <a:lstStyle/>
                    <a:p>
                      <a:r>
                        <a:rPr lang="es-ES" sz="20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Declarar ventana de despliegue On-Premise</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3800592721"/>
                  </a:ext>
                </a:extLst>
              </a:tr>
              <a:tr h="588036">
                <a:tc>
                  <a:txBody>
                    <a:bodyPr/>
                    <a:lstStyle/>
                    <a:p>
                      <a:r>
                        <a:rPr lang="es-ES" sz="20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Presentar aplicativo a comité (CAB)</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4083819196"/>
                  </a:ext>
                </a:extLst>
              </a:tr>
              <a:tr h="588036">
                <a:tc>
                  <a:txBody>
                    <a:bodyPr/>
                    <a:lstStyle/>
                    <a:p>
                      <a:pPr marL="0" marR="0" lvl="0" indent="0" algn="l" defTabSz="1828800" rtl="0" eaLnBrk="1" fontAlgn="base" latinLnBrk="0" hangingPunct="1">
                        <a:lnSpc>
                          <a:spcPct val="100000"/>
                        </a:lnSpc>
                        <a:spcBef>
                          <a:spcPct val="0"/>
                        </a:spcBef>
                        <a:spcAft>
                          <a:spcPct val="0"/>
                        </a:spcAft>
                        <a:buClrTx/>
                        <a:buSzTx/>
                        <a:buFontTx/>
                        <a:buNone/>
                        <a:tabLst/>
                        <a:defRPr/>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Configuraciones del aplicativo en la pipeline (Producción final)</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extLst>
                  <a:ext uri="{0D108BD9-81ED-4DB2-BD59-A6C34878D82A}">
                    <a16:rowId xmlns:a16="http://schemas.microsoft.com/office/drawing/2014/main" val="2714993342"/>
                  </a:ext>
                </a:extLst>
              </a:tr>
              <a:tr h="588036">
                <a:tc>
                  <a:txBody>
                    <a:bodyPr/>
                    <a:lstStyle/>
                    <a:p>
                      <a:pPr marL="0" marR="0" lvl="0" indent="0" algn="l" defTabSz="1828800" rtl="0" eaLnBrk="1" fontAlgn="base" latinLnBrk="0" hangingPunct="1">
                        <a:lnSpc>
                          <a:spcPct val="100000"/>
                        </a:lnSpc>
                        <a:spcBef>
                          <a:spcPct val="0"/>
                        </a:spcBef>
                        <a:spcAft>
                          <a:spcPct val="0"/>
                        </a:spcAft>
                        <a:buClrTx/>
                        <a:buSzTx/>
                        <a:buFontTx/>
                        <a:buNone/>
                        <a:tabLst/>
                        <a:defRPr/>
                      </a:pPr>
                      <a:r>
                        <a:rPr kumimoji="0" lang="en-US" altLang="en-US" sz="2000" b="0" i="0" u="none" strike="noStrike" cap="none" normalizeH="0" baseline="0" dirty="0">
                          <a:ln>
                            <a:noFill/>
                          </a:ln>
                          <a:solidFill>
                            <a:sysClr val="windowText" lastClr="000000"/>
                          </a:solidFill>
                          <a:effectLst/>
                          <a:latin typeface="+mn-lt"/>
                          <a:cs typeface="Arial" panose="020B0604020202020204" pitchFamily="34" charset="0"/>
                        </a:rPr>
                        <a:t>Despliegue dependencias On-premise (Producción final)</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47715488"/>
                  </a:ext>
                </a:extLst>
              </a:tr>
              <a:tr h="588036">
                <a:tc>
                  <a:txBody>
                    <a:bodyPr/>
                    <a:lstStyle/>
                    <a:p>
                      <a:pPr marL="0" marR="0" lvl="0" indent="0" algn="l" defTabSz="1828800" rtl="0" eaLnBrk="1" fontAlgn="base" latinLnBrk="0" hangingPunct="1">
                        <a:lnSpc>
                          <a:spcPct val="100000"/>
                        </a:lnSpc>
                        <a:spcBef>
                          <a:spcPct val="0"/>
                        </a:spcBef>
                        <a:spcAft>
                          <a:spcPct val="0"/>
                        </a:spcAft>
                        <a:buClrTx/>
                        <a:buSzTx/>
                        <a:buFontTx/>
                        <a:buNone/>
                        <a:tabLst/>
                        <a:defRPr/>
                      </a:pPr>
                      <a:r>
                        <a:rPr kumimoji="0" lang="en-US" altLang="en-US" sz="2000" b="0" i="0" u="none" strike="noStrike" cap="none" normalizeH="0" baseline="0" dirty="0">
                          <a:ln>
                            <a:noFill/>
                          </a:ln>
                          <a:solidFill>
                            <a:sysClr val="windowText" lastClr="000000"/>
                          </a:solidFill>
                          <a:effectLst/>
                          <a:latin typeface="+mn-lt"/>
                          <a:cs typeface="Arial"/>
                        </a:rPr>
                        <a:t>Ejecución de pruebas rendimiento manuales en Producción Final</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R</a:t>
                      </a:r>
                    </a:p>
                  </a:txBody>
                  <a:tcPr marL="9525" marR="9525" marT="9525" marB="0" anchor="ctr"/>
                </a:tc>
                <a:extLst>
                  <a:ext uri="{0D108BD9-81ED-4DB2-BD59-A6C34878D82A}">
                    <a16:rowId xmlns:a16="http://schemas.microsoft.com/office/drawing/2014/main" val="2589663961"/>
                  </a:ext>
                </a:extLst>
              </a:tr>
              <a:tr h="588036">
                <a:tc>
                  <a:txBody>
                    <a:bodyPr/>
                    <a:lstStyle/>
                    <a:p>
                      <a:pPr marL="0" marR="0" lvl="0" indent="0" algn="l" defTabSz="1828800" rtl="0" eaLnBrk="1" fontAlgn="ctr" latinLnBrk="0" hangingPunct="1">
                        <a:lnSpc>
                          <a:spcPct val="100000"/>
                        </a:lnSpc>
                        <a:spcBef>
                          <a:spcPct val="0"/>
                        </a:spcBef>
                        <a:spcAft>
                          <a:spcPct val="0"/>
                        </a:spcAft>
                        <a:buClrTx/>
                        <a:buSzTx/>
                        <a:buFontTx/>
                        <a:buNone/>
                      </a:pPr>
                      <a:r>
                        <a:rPr lang="en-US" altLang="en-US" sz="20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rPr>
                        <a:t>Realizar Switch de entornos de Producción</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b"/>
                </a:tc>
                <a:extLst>
                  <a:ext uri="{0D108BD9-81ED-4DB2-BD59-A6C34878D82A}">
                    <a16:rowId xmlns:a16="http://schemas.microsoft.com/office/drawing/2014/main" val="2194775341"/>
                  </a:ext>
                </a:extLst>
              </a:tr>
              <a:tr h="588036">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altLang="en-US" sz="2000" b="0" i="0" u="none" strike="noStrike" cap="none" normalizeH="0" baseline="0" dirty="0">
                          <a:ln>
                            <a:noFill/>
                          </a:ln>
                          <a:solidFill>
                            <a:sysClr val="windowText" lastClr="000000"/>
                          </a:solidFill>
                          <a:effectLst/>
                          <a:latin typeface="+mn-lt"/>
                          <a:cs typeface="Arial"/>
                        </a:rPr>
                        <a:t>Ejecución de pruebas funcionales manuales en Producción Final</a:t>
                      </a:r>
                    </a:p>
                  </a:txBody>
                  <a:tcPr marL="108000" marR="72000" marT="93600" marB="93600" anchor="ctr" horzOverflow="overflow"/>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1166545635"/>
                  </a:ext>
                </a:extLst>
              </a:tr>
              <a:tr h="588036">
                <a:tc>
                  <a:txBody>
                    <a:bodyPr/>
                    <a:lstStyle>
                      <a:lvl1pPr marL="0" marR="0" indent="0" algn="l" defTabSz="1097280" rtl="0" latinLnBrk="0">
                        <a:lnSpc>
                          <a:spcPct val="100000"/>
                        </a:lnSpc>
                        <a:spcBef>
                          <a:spcPct val="40000"/>
                        </a:spcBef>
                        <a:spcAft>
                          <a:spcPts val="0"/>
                        </a:spcAft>
                        <a:buClrTx/>
                        <a:buSzTx/>
                        <a:buFont typeface="Wingdings" panose="05000000000000000000" pitchFamily="2" charset="2"/>
                        <a:buNone/>
                        <a:tabLst/>
                        <a:defRPr sz="16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1pPr>
                      <a:lvl2pPr marL="742950" marR="0" indent="-28575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2pPr>
                      <a:lvl3pPr marL="1143000" marR="0" indent="-228600" algn="l" defTabSz="1097280" rtl="0" latinLnBrk="0">
                        <a:lnSpc>
                          <a:spcPct val="100000"/>
                        </a:lnSpc>
                        <a:spcBef>
                          <a:spcPct val="40000"/>
                        </a:spcBef>
                        <a:spcAft>
                          <a:spcPts val="0"/>
                        </a:spcAft>
                        <a:buClrTx/>
                        <a:buSzTx/>
                        <a:buFontTx/>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3pPr>
                      <a:lvl4pPr marL="1600200" marR="0" indent="-228600" algn="l" defTabSz="1097280" rtl="0" latinLnBrk="0">
                        <a:lnSpc>
                          <a:spcPct val="100000"/>
                        </a:lnSpc>
                        <a:spcBef>
                          <a:spcPct val="40000"/>
                        </a:spcBef>
                        <a:spcAft>
                          <a:spcPts val="0"/>
                        </a:spcAft>
                        <a:buClrTx/>
                        <a:buSzTx/>
                        <a:buFont typeface="Arial" panose="020B0604020202020204" pitchFamily="34" charset="0"/>
                        <a:buNone/>
                        <a:tabLst/>
                        <a:defRPr sz="14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4pPr>
                      <a:lvl5pPr marL="2057400" marR="0" indent="-228600" algn="l" defTabSz="1097280" rtl="0" latinLnBrk="0">
                        <a:lnSpc>
                          <a:spcPct val="100000"/>
                        </a:lnSpc>
                        <a:spcBef>
                          <a:spcPct val="40000"/>
                        </a:spcBef>
                        <a:spcAft>
                          <a:spcPts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5pPr>
                      <a:lvl6pPr marL="25146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6pPr>
                      <a:lvl7pPr marL="29718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7pPr>
                      <a:lvl8pPr marL="34290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8pPr>
                      <a:lvl9pPr marL="3886200" marR="0" indent="-228600" algn="l" defTabSz="1097280" rtl="0" eaLnBrk="0" fontAlgn="base" latinLnBrk="0" hangingPunct="0">
                        <a:lnSpc>
                          <a:spcPct val="100000"/>
                        </a:lnSpc>
                        <a:spcBef>
                          <a:spcPct val="40000"/>
                        </a:spcBef>
                        <a:spcAft>
                          <a:spcPct val="0"/>
                        </a:spcAft>
                        <a:buClrTx/>
                        <a:buSzTx/>
                        <a:buFont typeface="Arial" panose="020B0604020202020204" pitchFamily="34" charset="0"/>
                        <a:buNone/>
                        <a:tabLst/>
                        <a:defRPr sz="1200" b="1" i="0" u="none" strike="noStrike" cap="none" spc="0" baseline="0">
                          <a:ln>
                            <a:noFill/>
                          </a:ln>
                          <a:solidFill>
                            <a:schemeClr val="tx1"/>
                          </a:solidFill>
                          <a:uFillTx/>
                          <a:latin typeface="Arial" panose="020B0604020202020204" pitchFamily="34" charset="0"/>
                          <a:cs typeface="Arial" panose="020B0604020202020204" pitchFamily="34" charset="0"/>
                          <a:sym typeface="Arial"/>
                        </a:defRPr>
                      </a:lvl9pPr>
                    </a:lstStyle>
                    <a:p>
                      <a:pPr marL="0" marR="0" lvl="0" indent="0" algn="l" defTabSz="109728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en-US" sz="2000" b="0" i="0" u="none" strike="noStrike" kern="1200"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Arial"/>
                        </a:rPr>
                        <a:t>Switch Back del aplicativo</a:t>
                      </a:r>
                    </a:p>
                  </a:txBody>
                  <a:tcPr marL="108000" marR="72000" marT="93600" marB="93600" anchor="ctr" horzOverflow="overflow"/>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chemeClr val="tx1"/>
                          </a:solidFill>
                          <a:effectLst/>
                          <a:latin typeface="Arial" panose="020B0604020202020204" pitchFamily="34" charset="0"/>
                          <a:ea typeface="+mn-ea"/>
                          <a:cs typeface="+mn-cs"/>
                        </a:rPr>
                        <a:t>I</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marR="0" lvl="0" indent="0" algn="ctr" defTabSz="1828800" rtl="0" eaLnBrk="1" fontAlgn="ctr" latinLnBrk="0" hangingPunct="1">
                        <a:lnSpc>
                          <a:spcPct val="100000"/>
                        </a:lnSpc>
                        <a:spcBef>
                          <a:spcPts val="0"/>
                        </a:spcBef>
                        <a:spcAft>
                          <a:spcPts val="0"/>
                        </a:spcAft>
                        <a:buClrTx/>
                        <a:buSzTx/>
                        <a:buFontTx/>
                        <a:buNone/>
                        <a:tabLst/>
                        <a:defRPr/>
                      </a:pPr>
                      <a:r>
                        <a:rPr lang="es-ES" sz="1600" b="0" i="0" u="none" strike="noStrike" kern="1200" dirty="0">
                          <a:solidFill>
                            <a:schemeClr val="tx1"/>
                          </a:solidFill>
                          <a:effectLst/>
                          <a:latin typeface="Arial" panose="020B0604020202020204" pitchFamily="34" charset="0"/>
                          <a:ea typeface="+mn-ea"/>
                          <a:cs typeface="+mn-cs"/>
                        </a:rPr>
                        <a:t>A/R</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tc>
                  <a:txBody>
                    <a:bodyPr/>
                    <a:lstStyle/>
                    <a:p>
                      <a:pPr marL="0" algn="ctr" defTabSz="1828800" rtl="0" eaLnBrk="1" fontAlgn="ctr" latinLnBrk="0" hangingPunct="1"/>
                      <a:r>
                        <a:rPr lang="es-ES" sz="1600" b="0" i="0" u="none" strike="noStrike" kern="1200" dirty="0">
                          <a:solidFill>
                            <a:schemeClr val="tx1"/>
                          </a:solidFill>
                          <a:effectLst/>
                          <a:latin typeface="Arial" panose="020B0604020202020204" pitchFamily="34" charset="0"/>
                          <a:ea typeface="+mn-ea"/>
                          <a:cs typeface="+mn-cs"/>
                        </a:rPr>
                        <a:t>C</a:t>
                      </a:r>
                    </a:p>
                  </a:txBody>
                  <a:tcPr marL="9525" marR="9525" marT="9525" marB="0" anchor="ctr"/>
                </a:tc>
                <a:tc>
                  <a:txBody>
                    <a:bodyPr/>
                    <a:lstStyle/>
                    <a:p>
                      <a:pPr marL="0" algn="ctr" defTabSz="1828800" rtl="0" eaLnBrk="1" fontAlgn="ctr" latinLnBrk="0" hangingPunct="1"/>
                      <a:endParaRPr lang="es-ES" sz="1600" b="0" i="0" u="none" strike="noStrike" kern="1200" dirty="0">
                        <a:solidFill>
                          <a:schemeClr val="tx1"/>
                        </a:solidFill>
                        <a:effectLst/>
                        <a:latin typeface="Arial" panose="020B0604020202020204" pitchFamily="34" charset="0"/>
                        <a:ea typeface="+mn-ea"/>
                        <a:cs typeface="+mn-cs"/>
                      </a:endParaRPr>
                    </a:p>
                  </a:txBody>
                  <a:tcPr marL="9525" marR="9525" marT="9525" marB="0" anchor="ctr"/>
                </a:tc>
                <a:extLst>
                  <a:ext uri="{0D108BD9-81ED-4DB2-BD59-A6C34878D82A}">
                    <a16:rowId xmlns:a16="http://schemas.microsoft.com/office/drawing/2014/main" val="3804298921"/>
                  </a:ext>
                </a:extLst>
              </a:tr>
            </a:tbl>
          </a:graphicData>
        </a:graphic>
      </p:graphicFrame>
    </p:spTree>
    <p:extLst>
      <p:ext uri="{BB962C8B-B14F-4D97-AF65-F5344CB8AC3E}">
        <p14:creationId xmlns:p14="http://schemas.microsoft.com/office/powerpoint/2010/main" val="667308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ECC4A-54E2-4B48-9F88-ACC3FE88C62A}"/>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9" name="New picture">
            <a:extLst>
              <a:ext uri="{FF2B5EF4-FFF2-40B4-BE49-F238E27FC236}">
                <a16:creationId xmlns:a16="http://schemas.microsoft.com/office/drawing/2014/main" id="{7E016C9B-38F7-4A53-939A-F7C0DD2C65EF}"/>
              </a:ext>
            </a:extLst>
          </p:cNvPr>
          <p:cNvPicPr/>
          <p:nvPr/>
        </p:nvPicPr>
        <p:blipFill rotWithShape="1">
          <a:blip r:embed="rId3"/>
          <a:srcRect b="55686"/>
          <a:stretch/>
        </p:blipFill>
        <p:spPr>
          <a:xfrm>
            <a:off x="650240" y="3230653"/>
            <a:ext cx="23210614" cy="6641135"/>
          </a:xfrm>
          <a:prstGeom prst="rect">
            <a:avLst/>
          </a:prstGeom>
        </p:spPr>
      </p:pic>
    </p:spTree>
    <p:extLst>
      <p:ext uri="{BB962C8B-B14F-4D97-AF65-F5344CB8AC3E}">
        <p14:creationId xmlns:p14="http://schemas.microsoft.com/office/powerpoint/2010/main" val="384817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B39756F6-8ACD-4876-9791-8B2C1392B1A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5" name="Graphic 6" descr="Handshake">
            <a:extLst>
              <a:ext uri="{FF2B5EF4-FFF2-40B4-BE49-F238E27FC236}">
                <a16:creationId xmlns:a16="http://schemas.microsoft.com/office/drawing/2014/main" id="{A6C39EC4-D085-4D0A-82D0-7068D8F02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6" name="Graphic 26" descr="Research">
            <a:extLst>
              <a:ext uri="{FF2B5EF4-FFF2-40B4-BE49-F238E27FC236}">
                <a16:creationId xmlns:a16="http://schemas.microsoft.com/office/drawing/2014/main" id="{10556F45-81C5-42C0-BEA6-0EAB9F2E69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7" name="Graphic 34" descr="Information">
            <a:extLst>
              <a:ext uri="{FF2B5EF4-FFF2-40B4-BE49-F238E27FC236}">
                <a16:creationId xmlns:a16="http://schemas.microsoft.com/office/drawing/2014/main" id="{81CF4022-F252-483E-B2C7-C5ACC37EF9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9" name="Rectángulo 8">
            <a:extLst>
              <a:ext uri="{FF2B5EF4-FFF2-40B4-BE49-F238E27FC236}">
                <a16:creationId xmlns:a16="http://schemas.microsoft.com/office/drawing/2014/main" id="{C13A6DCA-C0B5-4A84-BB9D-E6D4C45DE3BF}"/>
              </a:ext>
            </a:extLst>
          </p:cNvPr>
          <p:cNvSpPr/>
          <p:nvPr/>
        </p:nvSpPr>
        <p:spPr>
          <a:xfrm>
            <a:off x="7396998"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28A90464-4A26-4659-9C1A-ECBA52D2FE58}"/>
              </a:ext>
            </a:extLst>
          </p:cNvPr>
          <p:cNvSpPr txBox="1"/>
          <p:nvPr/>
        </p:nvSpPr>
        <p:spPr>
          <a:xfrm>
            <a:off x="7396997" y="6284344"/>
            <a:ext cx="3880600" cy="646331"/>
          </a:xfrm>
          <a:prstGeom prst="rect">
            <a:avLst/>
          </a:prstGeom>
          <a:noFill/>
        </p:spPr>
        <p:txBody>
          <a:bodyPr wrap="square" rtlCol="0">
            <a:spAutoFit/>
          </a:bodyPr>
          <a:lstStyle/>
          <a:p>
            <a:pPr algn="l"/>
            <a:r>
              <a:rPr lang="es-ES" sz="1800" b="1" dirty="0">
                <a:solidFill>
                  <a:srgbClr val="C00000"/>
                </a:solidFill>
              </a:rPr>
              <a:t>Despliegue en entorno de producción oculto</a:t>
            </a:r>
            <a:endParaRPr lang="es-ES" sz="2400" b="1" dirty="0">
              <a:solidFill>
                <a:srgbClr val="C00000"/>
              </a:solidFill>
            </a:endParaRPr>
          </a:p>
        </p:txBody>
      </p:sp>
      <p:sp>
        <p:nvSpPr>
          <p:cNvPr id="11" name="CuadroTexto 10">
            <a:extLst>
              <a:ext uri="{FF2B5EF4-FFF2-40B4-BE49-F238E27FC236}">
                <a16:creationId xmlns:a16="http://schemas.microsoft.com/office/drawing/2014/main" id="{F87C3647-9152-4C18-A7A2-97DC1E0237F0}"/>
              </a:ext>
            </a:extLst>
          </p:cNvPr>
          <p:cNvSpPr txBox="1"/>
          <p:nvPr/>
        </p:nvSpPr>
        <p:spPr>
          <a:xfrm>
            <a:off x="7326775"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 Ingeniería (SanTec)</a:t>
            </a:r>
            <a:endParaRPr lang="es-ES" sz="2400" dirty="0"/>
          </a:p>
        </p:txBody>
      </p:sp>
      <p:cxnSp>
        <p:nvCxnSpPr>
          <p:cNvPr id="12" name="Conector recto 11">
            <a:extLst>
              <a:ext uri="{FF2B5EF4-FFF2-40B4-BE49-F238E27FC236}">
                <a16:creationId xmlns:a16="http://schemas.microsoft.com/office/drawing/2014/main" id="{F419A8BB-E9D3-4A26-916C-CF50B95568D7}"/>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A2232A32-13D4-4644-9D1C-A1AACDED4F9E}"/>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44E782D8-3ACF-4AEB-A1C6-117B5AD55B5B}"/>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24159ECD-2A0F-4AE8-8D16-18E50EAA0EC5}"/>
              </a:ext>
            </a:extLst>
          </p:cNvPr>
          <p:cNvSpPr txBox="1"/>
          <p:nvPr/>
        </p:nvSpPr>
        <p:spPr>
          <a:xfrm>
            <a:off x="11429998" y="6260281"/>
            <a:ext cx="3970449" cy="646331"/>
          </a:xfrm>
          <a:prstGeom prst="rect">
            <a:avLst/>
          </a:prstGeom>
          <a:noFill/>
        </p:spPr>
        <p:txBody>
          <a:bodyPr wrap="square" rtlCol="0">
            <a:spAutoFit/>
          </a:bodyPr>
          <a:lstStyle/>
          <a:p>
            <a:pPr algn="l"/>
            <a:r>
              <a:rPr lang="es-ES" sz="1800" b="1" dirty="0">
                <a:solidFill>
                  <a:srgbClr val="C00000"/>
                </a:solidFill>
              </a:rPr>
              <a:t>Documentar en Service Now presentación comité</a:t>
            </a:r>
            <a:endParaRPr lang="es-ES" sz="2400" b="1" dirty="0">
              <a:solidFill>
                <a:srgbClr val="C00000"/>
              </a:solidFill>
            </a:endParaRPr>
          </a:p>
        </p:txBody>
      </p:sp>
      <p:sp>
        <p:nvSpPr>
          <p:cNvPr id="16" name="CuadroTexto 15">
            <a:extLst>
              <a:ext uri="{FF2B5EF4-FFF2-40B4-BE49-F238E27FC236}">
                <a16:creationId xmlns:a16="http://schemas.microsoft.com/office/drawing/2014/main" id="{F2945026-2395-4C3D-904D-53220633C770}"/>
              </a:ext>
            </a:extLst>
          </p:cNvPr>
          <p:cNvSpPr txBox="1"/>
          <p:nvPr/>
        </p:nvSpPr>
        <p:spPr>
          <a:xfrm>
            <a:off x="11391050" y="7355657"/>
            <a:ext cx="5654842" cy="4893647"/>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Ingeniería (SanTec)</a:t>
            </a:r>
          </a:p>
          <a:p>
            <a:pPr algn="l"/>
            <a:r>
              <a:rPr lang="en-US" altLang="en-US" sz="2400" dirty="0"/>
              <a:t>Nivel de Servicio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17" name="CuadroTexto 16">
            <a:extLst>
              <a:ext uri="{FF2B5EF4-FFF2-40B4-BE49-F238E27FC236}">
                <a16:creationId xmlns:a16="http://schemas.microsoft.com/office/drawing/2014/main" id="{1926B1C7-3E8B-4A0B-8140-623A26B0AC4B}"/>
              </a:ext>
            </a:extLst>
          </p:cNvPr>
          <p:cNvSpPr txBox="1"/>
          <p:nvPr/>
        </p:nvSpPr>
        <p:spPr>
          <a:xfrm>
            <a:off x="15400448" y="6261968"/>
            <a:ext cx="3880600" cy="646331"/>
          </a:xfrm>
          <a:prstGeom prst="rect">
            <a:avLst/>
          </a:prstGeom>
          <a:noFill/>
        </p:spPr>
        <p:txBody>
          <a:bodyPr wrap="square" rtlCol="0">
            <a:spAutoFit/>
          </a:bodyPr>
          <a:lstStyle/>
          <a:p>
            <a:pPr algn="l"/>
            <a:r>
              <a:rPr lang="es-ES" sz="1800" b="1" dirty="0">
                <a:solidFill>
                  <a:srgbClr val="C00000"/>
                </a:solidFill>
              </a:rPr>
              <a:t>Revisar dependencias y orden de despliegue</a:t>
            </a:r>
            <a:endParaRPr lang="es-ES" sz="2400" b="1" dirty="0">
              <a:solidFill>
                <a:srgbClr val="C00000"/>
              </a:solidFill>
            </a:endParaRPr>
          </a:p>
        </p:txBody>
      </p:sp>
      <p:sp>
        <p:nvSpPr>
          <p:cNvPr id="18" name="CuadroTexto 17">
            <a:extLst>
              <a:ext uri="{FF2B5EF4-FFF2-40B4-BE49-F238E27FC236}">
                <a16:creationId xmlns:a16="http://schemas.microsoft.com/office/drawing/2014/main" id="{D08BA1D2-B70E-4C5A-B294-01EDA46C82A7}"/>
              </a:ext>
            </a:extLst>
          </p:cNvPr>
          <p:cNvSpPr txBox="1"/>
          <p:nvPr/>
        </p:nvSpPr>
        <p:spPr>
          <a:xfrm>
            <a:off x="15400448" y="7332911"/>
            <a:ext cx="5654842" cy="4893647"/>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s-ES" altLang="en-US" sz="2400" dirty="0"/>
          </a:p>
          <a:p>
            <a:pPr algn="l"/>
            <a:endParaRPr lang="es-ES" altLang="en-US" sz="2400" dirty="0"/>
          </a:p>
          <a:p>
            <a:pPr algn="l"/>
            <a:endParaRPr lang="es-ES" altLang="en-US" sz="2400" dirty="0"/>
          </a:p>
          <a:p>
            <a:pPr algn="l"/>
            <a:r>
              <a:rPr lang="en-US" altLang="en-US" sz="2400" dirty="0"/>
              <a:t> Ingeniería (SanTec)</a:t>
            </a:r>
          </a:p>
          <a:p>
            <a:pPr algn="l"/>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19" name="TextBox 27">
            <a:extLst>
              <a:ext uri="{FF2B5EF4-FFF2-40B4-BE49-F238E27FC236}">
                <a16:creationId xmlns:a16="http://schemas.microsoft.com/office/drawing/2014/main" id="{545476C9-DDD1-4B22-B9CD-75A2BBB644D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pic>
        <p:nvPicPr>
          <p:cNvPr id="20" name="Picture 25">
            <a:extLst>
              <a:ext uri="{FF2B5EF4-FFF2-40B4-BE49-F238E27FC236}">
                <a16:creationId xmlns:a16="http://schemas.microsoft.com/office/drawing/2014/main" id="{AEE41418-2BED-43F6-B3C3-040728E5F1F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3" name="Rectángulo 22">
            <a:extLst>
              <a:ext uri="{FF2B5EF4-FFF2-40B4-BE49-F238E27FC236}">
                <a16:creationId xmlns:a16="http://schemas.microsoft.com/office/drawing/2014/main" id="{450A2B88-9C23-41D5-9584-7571AB9805DE}"/>
              </a:ext>
            </a:extLst>
          </p:cNvPr>
          <p:cNvSpPr/>
          <p:nvPr/>
        </p:nvSpPr>
        <p:spPr>
          <a:xfrm>
            <a:off x="15462998"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0072EEEA-2099-4269-A4F4-513FA18711D3}"/>
              </a:ext>
            </a:extLst>
          </p:cNvPr>
          <p:cNvSpPr/>
          <p:nvPr/>
        </p:nvSpPr>
        <p:spPr>
          <a:xfrm>
            <a:off x="11429998"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4" name="TextBox 1">
            <a:extLst>
              <a:ext uri="{FF2B5EF4-FFF2-40B4-BE49-F238E27FC236}">
                <a16:creationId xmlns:a16="http://schemas.microsoft.com/office/drawing/2014/main" id="{D72BA1CB-4EE8-4025-8A43-D6AF66F726DD}"/>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31" name="Rectángulo 30">
            <a:extLst>
              <a:ext uri="{FF2B5EF4-FFF2-40B4-BE49-F238E27FC236}">
                <a16:creationId xmlns:a16="http://schemas.microsoft.com/office/drawing/2014/main" id="{9C968943-C34C-4958-A8DA-13F7ABF264CF}"/>
              </a:ext>
            </a:extLst>
          </p:cNvPr>
          <p:cNvSpPr/>
          <p:nvPr/>
        </p:nvSpPr>
        <p:spPr>
          <a:xfrm>
            <a:off x="3402517"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2" name="CuadroTexto 31">
            <a:extLst>
              <a:ext uri="{FF2B5EF4-FFF2-40B4-BE49-F238E27FC236}">
                <a16:creationId xmlns:a16="http://schemas.microsoft.com/office/drawing/2014/main" id="{BB297817-660B-468C-B9E8-61B8B3FFBE9C}"/>
              </a:ext>
            </a:extLst>
          </p:cNvPr>
          <p:cNvSpPr txBox="1"/>
          <p:nvPr/>
        </p:nvSpPr>
        <p:spPr>
          <a:xfrm>
            <a:off x="3402516" y="6284344"/>
            <a:ext cx="3880600" cy="584775"/>
          </a:xfrm>
          <a:prstGeom prst="rect">
            <a:avLst/>
          </a:prstGeom>
          <a:noFill/>
        </p:spPr>
        <p:txBody>
          <a:bodyPr wrap="square" rtlCol="0">
            <a:spAutoFit/>
          </a:bodyPr>
          <a:lstStyle/>
          <a:p>
            <a:pPr algn="l"/>
            <a:r>
              <a:rPr lang="es-ES" sz="1600" b="1" dirty="0">
                <a:solidFill>
                  <a:srgbClr val="C00000"/>
                </a:solidFill>
              </a:rPr>
              <a:t>Definir Set de pruebas funcionales automáticas en Producción</a:t>
            </a:r>
            <a:endParaRPr lang="es-ES" sz="2000" b="1" dirty="0">
              <a:solidFill>
                <a:srgbClr val="C00000"/>
              </a:solidFill>
            </a:endParaRPr>
          </a:p>
        </p:txBody>
      </p:sp>
      <p:sp>
        <p:nvSpPr>
          <p:cNvPr id="33" name="CuadroTexto 32">
            <a:extLst>
              <a:ext uri="{FF2B5EF4-FFF2-40B4-BE49-F238E27FC236}">
                <a16:creationId xmlns:a16="http://schemas.microsoft.com/office/drawing/2014/main" id="{D9CBFE7E-AE8D-4BDA-B96A-B2FDC07A1E52}"/>
              </a:ext>
            </a:extLst>
          </p:cNvPr>
          <p:cNvSpPr txBox="1"/>
          <p:nvPr/>
        </p:nvSpPr>
        <p:spPr>
          <a:xfrm>
            <a:off x="3332294" y="7353970"/>
            <a:ext cx="5654842" cy="3416320"/>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 Testing (SanTec)</a:t>
            </a:r>
            <a:endParaRPr lang="es-ES" sz="2400" dirty="0"/>
          </a:p>
        </p:txBody>
      </p:sp>
      <p:pic>
        <p:nvPicPr>
          <p:cNvPr id="29" name="New picture">
            <a:extLst>
              <a:ext uri="{FF2B5EF4-FFF2-40B4-BE49-F238E27FC236}">
                <a16:creationId xmlns:a16="http://schemas.microsoft.com/office/drawing/2014/main" id="{DA2A05B7-ECCF-40A8-86C3-7FE16035F77E}"/>
              </a:ext>
            </a:extLst>
          </p:cNvPr>
          <p:cNvPicPr/>
          <p:nvPr/>
        </p:nvPicPr>
        <p:blipFill rotWithShape="1">
          <a:blip r:embed="rId11"/>
          <a:srcRect b="90815"/>
          <a:stretch/>
        </p:blipFill>
        <p:spPr>
          <a:xfrm>
            <a:off x="650240" y="2613176"/>
            <a:ext cx="23210614" cy="1376516"/>
          </a:xfrm>
          <a:prstGeom prst="rect">
            <a:avLst/>
          </a:prstGeom>
        </p:spPr>
      </p:pic>
    </p:spTree>
    <p:extLst>
      <p:ext uri="{BB962C8B-B14F-4D97-AF65-F5344CB8AC3E}">
        <p14:creationId xmlns:p14="http://schemas.microsoft.com/office/powerpoint/2010/main" val="338203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
            <a:extLst>
              <a:ext uri="{FF2B5EF4-FFF2-40B4-BE49-F238E27FC236}">
                <a16:creationId xmlns:a16="http://schemas.microsoft.com/office/drawing/2014/main" id="{8514B4C4-9FBC-4B8D-9B3A-ADBB5F694855}"/>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37" name="TextBox 27">
            <a:extLst>
              <a:ext uri="{FF2B5EF4-FFF2-40B4-BE49-F238E27FC236}">
                <a16:creationId xmlns:a16="http://schemas.microsoft.com/office/drawing/2014/main" id="{E4C0A8A2-1176-423D-92E8-63B71235B1FA}"/>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40" name="Graphic 6" descr="Handshake">
            <a:extLst>
              <a:ext uri="{FF2B5EF4-FFF2-40B4-BE49-F238E27FC236}">
                <a16:creationId xmlns:a16="http://schemas.microsoft.com/office/drawing/2014/main" id="{25AF6365-D087-4CB8-98BD-001E68DAD9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44" name="Graphic 26" descr="Research">
            <a:extLst>
              <a:ext uri="{FF2B5EF4-FFF2-40B4-BE49-F238E27FC236}">
                <a16:creationId xmlns:a16="http://schemas.microsoft.com/office/drawing/2014/main" id="{0E9E1BA4-939B-4C9C-9572-DBD1A0EC8B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45" name="Graphic 34" descr="Information">
            <a:extLst>
              <a:ext uri="{FF2B5EF4-FFF2-40B4-BE49-F238E27FC236}">
                <a16:creationId xmlns:a16="http://schemas.microsoft.com/office/drawing/2014/main" id="{F730A813-5BCC-48CA-9059-55698FBCD4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46" name="Rectángulo 45">
            <a:extLst>
              <a:ext uri="{FF2B5EF4-FFF2-40B4-BE49-F238E27FC236}">
                <a16:creationId xmlns:a16="http://schemas.microsoft.com/office/drawing/2014/main" id="{48FD65BF-2CED-44E0-90F0-EAD17D252529}"/>
              </a:ext>
            </a:extLst>
          </p:cNvPr>
          <p:cNvSpPr/>
          <p:nvPr/>
        </p:nvSpPr>
        <p:spPr>
          <a:xfrm>
            <a:off x="7396998"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1" name="CuadroTexto 50">
            <a:extLst>
              <a:ext uri="{FF2B5EF4-FFF2-40B4-BE49-F238E27FC236}">
                <a16:creationId xmlns:a16="http://schemas.microsoft.com/office/drawing/2014/main" id="{BAAC79E7-49D7-44F2-A56E-8AF341C87224}"/>
              </a:ext>
            </a:extLst>
          </p:cNvPr>
          <p:cNvSpPr txBox="1"/>
          <p:nvPr/>
        </p:nvSpPr>
        <p:spPr>
          <a:xfrm>
            <a:off x="7396997" y="6284344"/>
            <a:ext cx="3880600" cy="584775"/>
          </a:xfrm>
          <a:prstGeom prst="rect">
            <a:avLst/>
          </a:prstGeom>
          <a:noFill/>
        </p:spPr>
        <p:txBody>
          <a:bodyPr wrap="square" rtlCol="0">
            <a:spAutoFit/>
          </a:bodyPr>
          <a:lstStyle/>
          <a:p>
            <a:pPr algn="l"/>
            <a:r>
              <a:rPr lang="es-ES" sz="1600" b="1" dirty="0">
                <a:solidFill>
                  <a:srgbClr val="C00000"/>
                </a:solidFill>
              </a:rPr>
              <a:t>Configurar ventana de despliegue automatica</a:t>
            </a:r>
          </a:p>
        </p:txBody>
      </p:sp>
      <p:sp>
        <p:nvSpPr>
          <p:cNvPr id="52" name="CuadroTexto 51">
            <a:extLst>
              <a:ext uri="{FF2B5EF4-FFF2-40B4-BE49-F238E27FC236}">
                <a16:creationId xmlns:a16="http://schemas.microsoft.com/office/drawing/2014/main" id="{41623245-8BB4-4213-ABBA-54413DCA6010}"/>
              </a:ext>
            </a:extLst>
          </p:cNvPr>
          <p:cNvSpPr txBox="1"/>
          <p:nvPr/>
        </p:nvSpPr>
        <p:spPr>
          <a:xfrm>
            <a:off x="7326775" y="7353970"/>
            <a:ext cx="5654842" cy="3046988"/>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n-US" altLang="en-US" sz="2400" dirty="0"/>
          </a:p>
          <a:p>
            <a:pPr algn="l"/>
            <a:endParaRPr lang="en-US" altLang="en-US" sz="2400" dirty="0"/>
          </a:p>
          <a:p>
            <a:pPr algn="l"/>
            <a:endParaRPr lang="es-ES" sz="2400" dirty="0"/>
          </a:p>
        </p:txBody>
      </p:sp>
      <p:cxnSp>
        <p:nvCxnSpPr>
          <p:cNvPr id="53" name="Conector recto 52">
            <a:extLst>
              <a:ext uri="{FF2B5EF4-FFF2-40B4-BE49-F238E27FC236}">
                <a16:creationId xmlns:a16="http://schemas.microsoft.com/office/drawing/2014/main" id="{77B7A943-3D61-45EA-B647-B69791459010}"/>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A1F08230-7DE1-4266-A3D6-B686F7E2F0BF}"/>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40803549-85BD-46DD-9A82-E4D042A127B7}"/>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62D4FE2E-DED4-401E-9717-D7C225CAE374}"/>
              </a:ext>
            </a:extLst>
          </p:cNvPr>
          <p:cNvSpPr txBox="1"/>
          <p:nvPr/>
        </p:nvSpPr>
        <p:spPr>
          <a:xfrm>
            <a:off x="11429998" y="6260281"/>
            <a:ext cx="3970449" cy="584775"/>
          </a:xfrm>
          <a:prstGeom prst="rect">
            <a:avLst/>
          </a:prstGeom>
          <a:noFill/>
        </p:spPr>
        <p:txBody>
          <a:bodyPr wrap="square" rtlCol="0">
            <a:spAutoFit/>
          </a:bodyPr>
          <a:lstStyle/>
          <a:p>
            <a:pPr algn="l"/>
            <a:r>
              <a:rPr lang="es-ES" sz="1600" b="1" dirty="0">
                <a:solidFill>
                  <a:srgbClr val="C00000"/>
                </a:solidFill>
              </a:rPr>
              <a:t>Declarar ventana de despliegue (On-premise)</a:t>
            </a:r>
          </a:p>
        </p:txBody>
      </p:sp>
      <p:sp>
        <p:nvSpPr>
          <p:cNvPr id="57" name="CuadroTexto 56">
            <a:extLst>
              <a:ext uri="{FF2B5EF4-FFF2-40B4-BE49-F238E27FC236}">
                <a16:creationId xmlns:a16="http://schemas.microsoft.com/office/drawing/2014/main" id="{74570A98-47BD-47A5-B20E-6A12C8EB4372}"/>
              </a:ext>
            </a:extLst>
          </p:cNvPr>
          <p:cNvSpPr txBox="1"/>
          <p:nvPr/>
        </p:nvSpPr>
        <p:spPr>
          <a:xfrm>
            <a:off x="11391050" y="7355657"/>
            <a:ext cx="5654842" cy="4524315"/>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s-ES" altLang="en-US" sz="2400" dirty="0"/>
          </a:p>
          <a:p>
            <a:pPr algn="l"/>
            <a:endParaRPr lang="es-ES" altLang="en-US" sz="2400" dirty="0"/>
          </a:p>
          <a:p>
            <a:pPr algn="l"/>
            <a:endParaRPr lang="es-ES" altLang="en-US" sz="2400" dirty="0"/>
          </a:p>
          <a:p>
            <a:pPr algn="l"/>
            <a:r>
              <a:rPr lang="en-US" altLang="en-US" sz="2400" dirty="0"/>
              <a:t>Nivel de Servicio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58" name="CuadroTexto 57">
            <a:extLst>
              <a:ext uri="{FF2B5EF4-FFF2-40B4-BE49-F238E27FC236}">
                <a16:creationId xmlns:a16="http://schemas.microsoft.com/office/drawing/2014/main" id="{D0C6BFB3-EB53-41DA-B00B-9C1EDA55D099}"/>
              </a:ext>
            </a:extLst>
          </p:cNvPr>
          <p:cNvSpPr txBox="1"/>
          <p:nvPr/>
        </p:nvSpPr>
        <p:spPr>
          <a:xfrm>
            <a:off x="15400448" y="6261968"/>
            <a:ext cx="3880600" cy="584775"/>
          </a:xfrm>
          <a:prstGeom prst="rect">
            <a:avLst/>
          </a:prstGeom>
          <a:noFill/>
        </p:spPr>
        <p:txBody>
          <a:bodyPr wrap="square" rtlCol="0">
            <a:spAutoFit/>
          </a:bodyPr>
          <a:lstStyle/>
          <a:p>
            <a:pPr algn="l"/>
            <a:r>
              <a:rPr lang="es-ES" sz="1600" b="1" dirty="0">
                <a:solidFill>
                  <a:srgbClr val="C00000"/>
                </a:solidFill>
              </a:rPr>
              <a:t>Despliegue dependencias On-premise (producción oculto)</a:t>
            </a:r>
          </a:p>
        </p:txBody>
      </p:sp>
      <p:sp>
        <p:nvSpPr>
          <p:cNvPr id="59" name="CuadroTexto 58">
            <a:extLst>
              <a:ext uri="{FF2B5EF4-FFF2-40B4-BE49-F238E27FC236}">
                <a16:creationId xmlns:a16="http://schemas.microsoft.com/office/drawing/2014/main" id="{EA164CAD-C037-48F3-A5CC-0F306E478289}"/>
              </a:ext>
            </a:extLst>
          </p:cNvPr>
          <p:cNvSpPr txBox="1"/>
          <p:nvPr/>
        </p:nvSpPr>
        <p:spPr>
          <a:xfrm>
            <a:off x="15400448" y="7332911"/>
            <a:ext cx="5654842" cy="4524315"/>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s-ES" altLang="en-US" sz="2400" dirty="0"/>
          </a:p>
          <a:p>
            <a:pPr algn="l"/>
            <a:endParaRPr lang="es-ES" altLang="en-US" sz="2400" dirty="0"/>
          </a:p>
          <a:p>
            <a:pPr algn="l"/>
            <a:endParaRPr lang="es-ES" altLang="en-US" sz="2400" dirty="0"/>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60" name="TextBox 27">
            <a:extLst>
              <a:ext uri="{FF2B5EF4-FFF2-40B4-BE49-F238E27FC236}">
                <a16:creationId xmlns:a16="http://schemas.microsoft.com/office/drawing/2014/main" id="{43CA0528-F41E-4E8E-B64C-E284357D8C8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Ingeniería (SanTec)</a:t>
            </a:r>
          </a:p>
        </p:txBody>
      </p:sp>
      <p:pic>
        <p:nvPicPr>
          <p:cNvPr id="61" name="Picture 25">
            <a:extLst>
              <a:ext uri="{FF2B5EF4-FFF2-40B4-BE49-F238E27FC236}">
                <a16:creationId xmlns:a16="http://schemas.microsoft.com/office/drawing/2014/main" id="{3DF637A4-E179-407B-B821-159898DB504F}"/>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62" name="Rectángulo 61">
            <a:extLst>
              <a:ext uri="{FF2B5EF4-FFF2-40B4-BE49-F238E27FC236}">
                <a16:creationId xmlns:a16="http://schemas.microsoft.com/office/drawing/2014/main" id="{A36C87DD-015C-4146-9432-FE248A42C798}"/>
              </a:ext>
            </a:extLst>
          </p:cNvPr>
          <p:cNvSpPr/>
          <p:nvPr/>
        </p:nvSpPr>
        <p:spPr>
          <a:xfrm>
            <a:off x="19495998"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C21ECB6B-24E0-4933-AEE8-9434E6107F18}"/>
              </a:ext>
            </a:extLst>
          </p:cNvPr>
          <p:cNvSpPr/>
          <p:nvPr/>
        </p:nvSpPr>
        <p:spPr>
          <a:xfrm>
            <a:off x="15462998"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D19B7C72-BD98-4F5B-8A00-1859A456E58C}"/>
              </a:ext>
            </a:extLst>
          </p:cNvPr>
          <p:cNvSpPr/>
          <p:nvPr/>
        </p:nvSpPr>
        <p:spPr>
          <a:xfrm>
            <a:off x="11429998"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B8A8C6C1-D260-475E-BC67-BEBFA268A2C2}"/>
              </a:ext>
            </a:extLst>
          </p:cNvPr>
          <p:cNvSpPr txBox="1"/>
          <p:nvPr/>
        </p:nvSpPr>
        <p:spPr>
          <a:xfrm>
            <a:off x="19495998" y="6294815"/>
            <a:ext cx="3907900" cy="584775"/>
          </a:xfrm>
          <a:prstGeom prst="rect">
            <a:avLst/>
          </a:prstGeom>
          <a:noFill/>
        </p:spPr>
        <p:txBody>
          <a:bodyPr wrap="square" rtlCol="0">
            <a:spAutoFit/>
          </a:bodyPr>
          <a:lstStyle/>
          <a:p>
            <a:pPr algn="l"/>
            <a:r>
              <a:rPr lang="es-ES" sz="1600" b="1" dirty="0">
                <a:solidFill>
                  <a:srgbClr val="C00000"/>
                </a:solidFill>
              </a:rPr>
              <a:t>Configuración del aplicativo en la pipeline (Producción final)</a:t>
            </a:r>
          </a:p>
        </p:txBody>
      </p:sp>
      <p:pic>
        <p:nvPicPr>
          <p:cNvPr id="66" name="Picture 25">
            <a:extLst>
              <a:ext uri="{FF2B5EF4-FFF2-40B4-BE49-F238E27FC236}">
                <a16:creationId xmlns:a16="http://schemas.microsoft.com/office/drawing/2014/main" id="{780D8862-9572-446F-A35F-53135D34F8EF}"/>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sp>
        <p:nvSpPr>
          <p:cNvPr id="67" name="Rectángulo 66">
            <a:extLst>
              <a:ext uri="{FF2B5EF4-FFF2-40B4-BE49-F238E27FC236}">
                <a16:creationId xmlns:a16="http://schemas.microsoft.com/office/drawing/2014/main" id="{5D82118D-1A16-495D-BDD2-4615268B3141}"/>
              </a:ext>
            </a:extLst>
          </p:cNvPr>
          <p:cNvSpPr/>
          <p:nvPr/>
        </p:nvSpPr>
        <p:spPr>
          <a:xfrm>
            <a:off x="3402517"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CuadroTexto 67">
            <a:extLst>
              <a:ext uri="{FF2B5EF4-FFF2-40B4-BE49-F238E27FC236}">
                <a16:creationId xmlns:a16="http://schemas.microsoft.com/office/drawing/2014/main" id="{6BBAB4A6-D11F-4671-8B20-1BC0CD362518}"/>
              </a:ext>
            </a:extLst>
          </p:cNvPr>
          <p:cNvSpPr txBox="1"/>
          <p:nvPr/>
        </p:nvSpPr>
        <p:spPr>
          <a:xfrm>
            <a:off x="3402516" y="6284344"/>
            <a:ext cx="3880600" cy="584775"/>
          </a:xfrm>
          <a:prstGeom prst="rect">
            <a:avLst/>
          </a:prstGeom>
          <a:noFill/>
        </p:spPr>
        <p:txBody>
          <a:bodyPr wrap="square" rtlCol="0">
            <a:spAutoFit/>
          </a:bodyPr>
          <a:lstStyle/>
          <a:p>
            <a:pPr algn="l"/>
            <a:r>
              <a:rPr lang="es-ES" sz="1600" b="1" dirty="0">
                <a:solidFill>
                  <a:srgbClr val="C00000"/>
                </a:solidFill>
              </a:rPr>
              <a:t>Configuraciones del aplicativo en la pipeline (Producción oculto)</a:t>
            </a:r>
            <a:endParaRPr lang="es-ES" sz="2000" b="1" dirty="0">
              <a:solidFill>
                <a:srgbClr val="C00000"/>
              </a:solidFill>
            </a:endParaRPr>
          </a:p>
        </p:txBody>
      </p:sp>
      <p:sp>
        <p:nvSpPr>
          <p:cNvPr id="69" name="CuadroTexto 68">
            <a:extLst>
              <a:ext uri="{FF2B5EF4-FFF2-40B4-BE49-F238E27FC236}">
                <a16:creationId xmlns:a16="http://schemas.microsoft.com/office/drawing/2014/main" id="{4F6B917E-E430-4FB3-B7DA-2A9B8459A5AC}"/>
              </a:ext>
            </a:extLst>
          </p:cNvPr>
          <p:cNvSpPr txBox="1"/>
          <p:nvPr/>
        </p:nvSpPr>
        <p:spPr>
          <a:xfrm>
            <a:off x="3332294" y="7353970"/>
            <a:ext cx="5654842" cy="3046988"/>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n-US" altLang="en-US" sz="2400" dirty="0"/>
          </a:p>
          <a:p>
            <a:pPr algn="l"/>
            <a:endParaRPr lang="en-US" altLang="en-US" sz="2400" dirty="0"/>
          </a:p>
          <a:p>
            <a:pPr algn="l"/>
            <a:r>
              <a:rPr lang="en-US" altLang="en-US" sz="2400" dirty="0"/>
              <a:t> </a:t>
            </a:r>
            <a:endParaRPr lang="es-ES" sz="2400" dirty="0"/>
          </a:p>
        </p:txBody>
      </p:sp>
      <p:sp>
        <p:nvSpPr>
          <p:cNvPr id="70" name="CuadroTexto 69">
            <a:extLst>
              <a:ext uri="{FF2B5EF4-FFF2-40B4-BE49-F238E27FC236}">
                <a16:creationId xmlns:a16="http://schemas.microsoft.com/office/drawing/2014/main" id="{52F5B52C-31D1-4BBA-B384-F54EE4B28CA9}"/>
              </a:ext>
            </a:extLst>
          </p:cNvPr>
          <p:cNvSpPr txBox="1"/>
          <p:nvPr/>
        </p:nvSpPr>
        <p:spPr>
          <a:xfrm>
            <a:off x="19449806" y="7355657"/>
            <a:ext cx="5654842" cy="4524315"/>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s-ES" altLang="en-US" sz="2400" dirty="0"/>
          </a:p>
          <a:p>
            <a:pPr algn="l"/>
            <a:endParaRPr lang="es-ES" altLang="en-US" sz="2400" dirty="0"/>
          </a:p>
          <a:p>
            <a:pPr algn="l"/>
            <a:endParaRPr lang="es-ES" altLang="en-US" sz="2400" dirty="0"/>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pic>
        <p:nvPicPr>
          <p:cNvPr id="30" name="New picture">
            <a:extLst>
              <a:ext uri="{FF2B5EF4-FFF2-40B4-BE49-F238E27FC236}">
                <a16:creationId xmlns:a16="http://schemas.microsoft.com/office/drawing/2014/main" id="{0A54CFD6-9A66-49F1-837E-91550F557A1E}"/>
              </a:ext>
            </a:extLst>
          </p:cNvPr>
          <p:cNvPicPr/>
          <p:nvPr/>
        </p:nvPicPr>
        <p:blipFill rotWithShape="1">
          <a:blip r:embed="rId11"/>
          <a:srcRect t="8128" b="72159"/>
          <a:stretch/>
        </p:blipFill>
        <p:spPr>
          <a:xfrm>
            <a:off x="650240" y="1679449"/>
            <a:ext cx="23210614" cy="2954215"/>
          </a:xfrm>
          <a:prstGeom prst="rect">
            <a:avLst/>
          </a:prstGeom>
        </p:spPr>
      </p:pic>
    </p:spTree>
    <p:extLst>
      <p:ext uri="{BB962C8B-B14F-4D97-AF65-F5344CB8AC3E}">
        <p14:creationId xmlns:p14="http://schemas.microsoft.com/office/powerpoint/2010/main" val="412097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
            <a:extLst>
              <a:ext uri="{FF2B5EF4-FFF2-40B4-BE49-F238E27FC236}">
                <a16:creationId xmlns:a16="http://schemas.microsoft.com/office/drawing/2014/main" id="{8514B4C4-9FBC-4B8D-9B3A-ADBB5F694855}"/>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37" name="TextBox 27">
            <a:extLst>
              <a:ext uri="{FF2B5EF4-FFF2-40B4-BE49-F238E27FC236}">
                <a16:creationId xmlns:a16="http://schemas.microsoft.com/office/drawing/2014/main" id="{E4C0A8A2-1176-423D-92E8-63B71235B1FA}"/>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40" name="Graphic 6" descr="Handshake">
            <a:extLst>
              <a:ext uri="{FF2B5EF4-FFF2-40B4-BE49-F238E27FC236}">
                <a16:creationId xmlns:a16="http://schemas.microsoft.com/office/drawing/2014/main" id="{25AF6365-D087-4CB8-98BD-001E68DAD9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44" name="Graphic 26" descr="Research">
            <a:extLst>
              <a:ext uri="{FF2B5EF4-FFF2-40B4-BE49-F238E27FC236}">
                <a16:creationId xmlns:a16="http://schemas.microsoft.com/office/drawing/2014/main" id="{0E9E1BA4-939B-4C9C-9572-DBD1A0EC8B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45" name="Graphic 34" descr="Information">
            <a:extLst>
              <a:ext uri="{FF2B5EF4-FFF2-40B4-BE49-F238E27FC236}">
                <a16:creationId xmlns:a16="http://schemas.microsoft.com/office/drawing/2014/main" id="{F730A813-5BCC-48CA-9059-55698FBCD4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cxnSp>
        <p:nvCxnSpPr>
          <p:cNvPr id="53" name="Conector recto 52">
            <a:extLst>
              <a:ext uri="{FF2B5EF4-FFF2-40B4-BE49-F238E27FC236}">
                <a16:creationId xmlns:a16="http://schemas.microsoft.com/office/drawing/2014/main" id="{77B7A943-3D61-45EA-B647-B69791459010}"/>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A1F08230-7DE1-4266-A3D6-B686F7E2F0BF}"/>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40803549-85BD-46DD-9A82-E4D042A127B7}"/>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60" name="TextBox 27">
            <a:extLst>
              <a:ext uri="{FF2B5EF4-FFF2-40B4-BE49-F238E27FC236}">
                <a16:creationId xmlns:a16="http://schemas.microsoft.com/office/drawing/2014/main" id="{43CA0528-F41E-4E8E-B64C-E284357D8C83}"/>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Ingeniería (SanTec)</a:t>
            </a:r>
          </a:p>
        </p:txBody>
      </p:sp>
      <p:pic>
        <p:nvPicPr>
          <p:cNvPr id="61" name="Picture 25">
            <a:extLst>
              <a:ext uri="{FF2B5EF4-FFF2-40B4-BE49-F238E27FC236}">
                <a16:creationId xmlns:a16="http://schemas.microsoft.com/office/drawing/2014/main" id="{3DF637A4-E179-407B-B821-159898DB504F}"/>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67" name="Rectángulo 66">
            <a:extLst>
              <a:ext uri="{FF2B5EF4-FFF2-40B4-BE49-F238E27FC236}">
                <a16:creationId xmlns:a16="http://schemas.microsoft.com/office/drawing/2014/main" id="{5D82118D-1A16-495D-BDD2-4615268B3141}"/>
              </a:ext>
            </a:extLst>
          </p:cNvPr>
          <p:cNvSpPr/>
          <p:nvPr/>
        </p:nvSpPr>
        <p:spPr>
          <a:xfrm>
            <a:off x="3402517"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CuadroTexto 67">
            <a:extLst>
              <a:ext uri="{FF2B5EF4-FFF2-40B4-BE49-F238E27FC236}">
                <a16:creationId xmlns:a16="http://schemas.microsoft.com/office/drawing/2014/main" id="{6BBAB4A6-D11F-4671-8B20-1BC0CD362518}"/>
              </a:ext>
            </a:extLst>
          </p:cNvPr>
          <p:cNvSpPr txBox="1"/>
          <p:nvPr/>
        </p:nvSpPr>
        <p:spPr>
          <a:xfrm>
            <a:off x="3402516" y="6284344"/>
            <a:ext cx="3880600" cy="584775"/>
          </a:xfrm>
          <a:prstGeom prst="rect">
            <a:avLst/>
          </a:prstGeom>
          <a:noFill/>
        </p:spPr>
        <p:txBody>
          <a:bodyPr wrap="square" rtlCol="0">
            <a:spAutoFit/>
          </a:bodyPr>
          <a:lstStyle/>
          <a:p>
            <a:pPr algn="l"/>
            <a:r>
              <a:rPr lang="es-ES" sz="1600" b="1" dirty="0">
                <a:solidFill>
                  <a:srgbClr val="C00000"/>
                </a:solidFill>
              </a:rPr>
              <a:t>Realizar Switch de entornos de producción(</a:t>
            </a:r>
            <a:endParaRPr lang="es-ES" sz="2000" b="1" dirty="0">
              <a:solidFill>
                <a:srgbClr val="C00000"/>
              </a:solidFill>
            </a:endParaRPr>
          </a:p>
        </p:txBody>
      </p:sp>
      <p:sp>
        <p:nvSpPr>
          <p:cNvPr id="69" name="CuadroTexto 68">
            <a:extLst>
              <a:ext uri="{FF2B5EF4-FFF2-40B4-BE49-F238E27FC236}">
                <a16:creationId xmlns:a16="http://schemas.microsoft.com/office/drawing/2014/main" id="{4F6B917E-E430-4FB3-B7DA-2A9B8459A5AC}"/>
              </a:ext>
            </a:extLst>
          </p:cNvPr>
          <p:cNvSpPr txBox="1"/>
          <p:nvPr/>
        </p:nvSpPr>
        <p:spPr>
          <a:xfrm>
            <a:off x="3332294" y="7353970"/>
            <a:ext cx="5654842" cy="3385542"/>
          </a:xfrm>
          <a:prstGeom prst="rect">
            <a:avLst/>
          </a:prstGeom>
          <a:noFill/>
        </p:spPr>
        <p:txBody>
          <a:bodyPr wrap="square" rtlCol="0">
            <a:spAutoFit/>
          </a:bodyPr>
          <a:lstStyle/>
          <a:p>
            <a:pPr algn="l"/>
            <a:r>
              <a:rPr lang="en-US" altLang="en-US" sz="2000" dirty="0"/>
              <a:t>Dominio de negocio</a:t>
            </a:r>
          </a:p>
          <a:p>
            <a:pPr algn="l"/>
            <a:r>
              <a:rPr lang="en-US" altLang="en-US" sz="2000" dirty="0"/>
              <a:t>Operaciones (SanTec)</a:t>
            </a:r>
          </a:p>
          <a:p>
            <a:pPr algn="l"/>
            <a:r>
              <a:rPr lang="en-US" altLang="en-US" sz="2000" dirty="0"/>
              <a:t>Testing (SanTec)</a:t>
            </a:r>
          </a:p>
          <a:p>
            <a:pPr algn="l"/>
            <a:endParaRPr lang="en-US" altLang="en-US" sz="1800" dirty="0"/>
          </a:p>
          <a:p>
            <a:pPr algn="l"/>
            <a:endParaRPr lang="en-US" altLang="en-US" sz="1600" dirty="0"/>
          </a:p>
          <a:p>
            <a:pPr algn="l"/>
            <a:r>
              <a:rPr lang="en-US" altLang="en-US" sz="2400" dirty="0"/>
              <a:t>Ingeniería (SanTec)</a:t>
            </a:r>
          </a:p>
          <a:p>
            <a:pPr algn="l"/>
            <a:endParaRPr lang="en-US" altLang="en-US" sz="2400" dirty="0"/>
          </a:p>
          <a:p>
            <a:pPr algn="l"/>
            <a:endParaRPr lang="en-US" altLang="en-US" sz="2400" dirty="0"/>
          </a:p>
          <a:p>
            <a:pPr algn="l"/>
            <a:endParaRPr lang="en-US" altLang="en-US" sz="2400" dirty="0"/>
          </a:p>
          <a:p>
            <a:pPr algn="l"/>
            <a:r>
              <a:rPr lang="en-US" altLang="en-US" sz="2400" dirty="0"/>
              <a:t> Nivel de Servicio (SanTec)</a:t>
            </a:r>
            <a:endParaRPr lang="es-ES" sz="2400" dirty="0"/>
          </a:p>
        </p:txBody>
      </p:sp>
      <p:sp>
        <p:nvSpPr>
          <p:cNvPr id="16" name="Rectángulo 15">
            <a:extLst>
              <a:ext uri="{FF2B5EF4-FFF2-40B4-BE49-F238E27FC236}">
                <a16:creationId xmlns:a16="http://schemas.microsoft.com/office/drawing/2014/main" id="{F79B3519-4C48-48FF-84AB-DF1BF0CB557C}"/>
              </a:ext>
            </a:extLst>
          </p:cNvPr>
          <p:cNvSpPr/>
          <p:nvPr/>
        </p:nvSpPr>
        <p:spPr>
          <a:xfrm>
            <a:off x="7396998"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3CF6B6E2-A678-443E-B156-F29C30C89505}"/>
              </a:ext>
            </a:extLst>
          </p:cNvPr>
          <p:cNvSpPr txBox="1"/>
          <p:nvPr/>
        </p:nvSpPr>
        <p:spPr>
          <a:xfrm>
            <a:off x="7396997" y="6284344"/>
            <a:ext cx="3880600" cy="584775"/>
          </a:xfrm>
          <a:prstGeom prst="rect">
            <a:avLst/>
          </a:prstGeom>
          <a:noFill/>
        </p:spPr>
        <p:txBody>
          <a:bodyPr wrap="square" rtlCol="0">
            <a:spAutoFit/>
          </a:bodyPr>
          <a:lstStyle/>
          <a:p>
            <a:pPr algn="l"/>
            <a:r>
              <a:rPr lang="es-ES" sz="1600" b="1" dirty="0">
                <a:solidFill>
                  <a:srgbClr val="C00000"/>
                </a:solidFill>
              </a:rPr>
              <a:t>Despliegue dependencias On-premise (Producción final)</a:t>
            </a:r>
          </a:p>
        </p:txBody>
      </p:sp>
      <p:sp>
        <p:nvSpPr>
          <p:cNvPr id="18" name="CuadroTexto 17">
            <a:extLst>
              <a:ext uri="{FF2B5EF4-FFF2-40B4-BE49-F238E27FC236}">
                <a16:creationId xmlns:a16="http://schemas.microsoft.com/office/drawing/2014/main" id="{34B94688-E560-4DF6-B48E-768C8C95D145}"/>
              </a:ext>
            </a:extLst>
          </p:cNvPr>
          <p:cNvSpPr txBox="1"/>
          <p:nvPr/>
        </p:nvSpPr>
        <p:spPr>
          <a:xfrm>
            <a:off x="7326775" y="7353970"/>
            <a:ext cx="5654842" cy="3046988"/>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n-US" altLang="en-US" sz="2400" dirty="0"/>
          </a:p>
          <a:p>
            <a:pPr algn="l"/>
            <a:endParaRPr lang="en-US" altLang="en-US" sz="2400" dirty="0"/>
          </a:p>
          <a:p>
            <a:pPr algn="l"/>
            <a:endParaRPr lang="es-ES" sz="2400" dirty="0"/>
          </a:p>
        </p:txBody>
      </p:sp>
      <p:sp>
        <p:nvSpPr>
          <p:cNvPr id="19" name="CuadroTexto 18">
            <a:extLst>
              <a:ext uri="{FF2B5EF4-FFF2-40B4-BE49-F238E27FC236}">
                <a16:creationId xmlns:a16="http://schemas.microsoft.com/office/drawing/2014/main" id="{999000D1-3F05-4BDE-9EB3-ABE2481F0545}"/>
              </a:ext>
            </a:extLst>
          </p:cNvPr>
          <p:cNvSpPr txBox="1"/>
          <p:nvPr/>
        </p:nvSpPr>
        <p:spPr>
          <a:xfrm>
            <a:off x="11429998" y="6260281"/>
            <a:ext cx="3970449" cy="338554"/>
          </a:xfrm>
          <a:prstGeom prst="rect">
            <a:avLst/>
          </a:prstGeom>
          <a:noFill/>
        </p:spPr>
        <p:txBody>
          <a:bodyPr wrap="square" rtlCol="0">
            <a:spAutoFit/>
          </a:bodyPr>
          <a:lstStyle/>
          <a:p>
            <a:pPr algn="l"/>
            <a:r>
              <a:rPr lang="es-ES" sz="1600" b="1" dirty="0">
                <a:solidFill>
                  <a:srgbClr val="C00000"/>
                </a:solidFill>
              </a:rPr>
              <a:t>Switch back del aplicativo</a:t>
            </a:r>
          </a:p>
        </p:txBody>
      </p:sp>
      <p:sp>
        <p:nvSpPr>
          <p:cNvPr id="20" name="CuadroTexto 19">
            <a:extLst>
              <a:ext uri="{FF2B5EF4-FFF2-40B4-BE49-F238E27FC236}">
                <a16:creationId xmlns:a16="http://schemas.microsoft.com/office/drawing/2014/main" id="{2B6F1D40-5F4D-4581-A268-23A088F52856}"/>
              </a:ext>
            </a:extLst>
          </p:cNvPr>
          <p:cNvSpPr txBox="1"/>
          <p:nvPr/>
        </p:nvSpPr>
        <p:spPr>
          <a:xfrm>
            <a:off x="11391050" y="7355657"/>
            <a:ext cx="5654842" cy="4524315"/>
          </a:xfrm>
          <a:prstGeom prst="rect">
            <a:avLst/>
          </a:prstGeom>
          <a:noFill/>
        </p:spPr>
        <p:txBody>
          <a:bodyPr wrap="square" rtlCol="0">
            <a:spAutoFit/>
          </a:bodyPr>
          <a:lstStyle/>
          <a:p>
            <a:pPr algn="l"/>
            <a:r>
              <a:rPr lang="en-US" altLang="en-US" sz="2400" dirty="0"/>
              <a:t>Dominio de Negocio</a:t>
            </a:r>
          </a:p>
          <a:p>
            <a:pPr algn="l"/>
            <a:endParaRPr lang="en-US" altLang="en-US" sz="2400" dirty="0"/>
          </a:p>
          <a:p>
            <a:pPr algn="l"/>
            <a:endParaRPr lang="en-US" altLang="en-US" sz="2400" dirty="0"/>
          </a:p>
          <a:p>
            <a:pPr algn="l"/>
            <a:endParaRPr lang="en-US" altLang="en-US" sz="2400" dirty="0"/>
          </a:p>
          <a:p>
            <a:pPr algn="l"/>
            <a:r>
              <a:rPr lang="en-US" altLang="en-US" sz="2400" dirty="0"/>
              <a:t>Ingeniería (SanTec)</a:t>
            </a:r>
          </a:p>
          <a:p>
            <a:pPr algn="l"/>
            <a:endParaRPr lang="es-ES" altLang="en-US" sz="2400" dirty="0"/>
          </a:p>
          <a:p>
            <a:pPr algn="l"/>
            <a:endParaRPr lang="es-ES" altLang="en-US" sz="2400" dirty="0"/>
          </a:p>
          <a:p>
            <a:pPr algn="l"/>
            <a:endParaRPr lang="es-ES" altLang="en-US" sz="2400" dirty="0"/>
          </a:p>
          <a:p>
            <a:pPr algn="l"/>
            <a:r>
              <a:rPr lang="en-US" altLang="en-US" sz="2400" dirty="0"/>
              <a:t>Nivel de Servicio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21" name="Rectángulo 20">
            <a:extLst>
              <a:ext uri="{FF2B5EF4-FFF2-40B4-BE49-F238E27FC236}">
                <a16:creationId xmlns:a16="http://schemas.microsoft.com/office/drawing/2014/main" id="{0AF7851B-42EC-4D6D-802F-FD5359DA3242}"/>
              </a:ext>
            </a:extLst>
          </p:cNvPr>
          <p:cNvSpPr/>
          <p:nvPr/>
        </p:nvSpPr>
        <p:spPr>
          <a:xfrm>
            <a:off x="11429998"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New picture">
            <a:extLst>
              <a:ext uri="{FF2B5EF4-FFF2-40B4-BE49-F238E27FC236}">
                <a16:creationId xmlns:a16="http://schemas.microsoft.com/office/drawing/2014/main" id="{B568336E-1024-4C70-BB75-CD56C57C000A}"/>
              </a:ext>
            </a:extLst>
          </p:cNvPr>
          <p:cNvPicPr/>
          <p:nvPr/>
        </p:nvPicPr>
        <p:blipFill rotWithShape="1">
          <a:blip r:embed="rId11"/>
          <a:srcRect t="8128" b="72159"/>
          <a:stretch/>
        </p:blipFill>
        <p:spPr>
          <a:xfrm>
            <a:off x="650240" y="1679449"/>
            <a:ext cx="23210614" cy="2954215"/>
          </a:xfrm>
          <a:prstGeom prst="rect">
            <a:avLst/>
          </a:prstGeom>
        </p:spPr>
      </p:pic>
    </p:spTree>
    <p:extLst>
      <p:ext uri="{BB962C8B-B14F-4D97-AF65-F5344CB8AC3E}">
        <p14:creationId xmlns:p14="http://schemas.microsoft.com/office/powerpoint/2010/main" val="74099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7">
            <a:extLst>
              <a:ext uri="{FF2B5EF4-FFF2-40B4-BE49-F238E27FC236}">
                <a16:creationId xmlns:a16="http://schemas.microsoft.com/office/drawing/2014/main" id="{05FEFBFD-B1DD-4142-BA1E-7AFF1EE456C7}"/>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DACFA7A0-950A-468B-B01B-AF6675D61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AD5B94CC-1278-483F-9E76-293EBDC356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69F79ACC-E1B2-4D6C-B4A5-F51DA87C67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cxnSp>
        <p:nvCxnSpPr>
          <p:cNvPr id="30" name="Conector recto 29">
            <a:extLst>
              <a:ext uri="{FF2B5EF4-FFF2-40B4-BE49-F238E27FC236}">
                <a16:creationId xmlns:a16="http://schemas.microsoft.com/office/drawing/2014/main" id="{0AC9DD93-295B-4229-8B91-B59A803AA198}"/>
              </a:ext>
            </a:extLst>
          </p:cNvPr>
          <p:cNvCxnSpPr>
            <a:cxnSpLocks/>
          </p:cNvCxnSpPr>
          <p:nvPr/>
        </p:nvCxnSpPr>
        <p:spPr>
          <a:xfrm>
            <a:off x="483686" y="8425282"/>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799C9FFE-1CE8-48C6-9B4D-1BDB917724A4}"/>
              </a:ext>
            </a:extLst>
          </p:cNvPr>
          <p:cNvCxnSpPr>
            <a:cxnSpLocks/>
          </p:cNvCxnSpPr>
          <p:nvPr/>
        </p:nvCxnSpPr>
        <p:spPr>
          <a:xfrm>
            <a:off x="483686" y="9867955"/>
            <a:ext cx="23069437"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80AF1F1-78B6-4121-9A7B-3FAC00F5FE49}"/>
              </a:ext>
            </a:extLst>
          </p:cNvPr>
          <p:cNvCxnSpPr>
            <a:cxnSpLocks/>
          </p:cNvCxnSpPr>
          <p:nvPr/>
        </p:nvCxnSpPr>
        <p:spPr>
          <a:xfrm>
            <a:off x="483686" y="11374029"/>
            <a:ext cx="23080761"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3" name="TextBox 27">
            <a:extLst>
              <a:ext uri="{FF2B5EF4-FFF2-40B4-BE49-F238E27FC236}">
                <a16:creationId xmlns:a16="http://schemas.microsoft.com/office/drawing/2014/main" id="{22850E14-AA52-4DE2-85CD-2317AF094A64}"/>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Testing (SanTec)</a:t>
            </a:r>
          </a:p>
        </p:txBody>
      </p:sp>
      <p:pic>
        <p:nvPicPr>
          <p:cNvPr id="48" name="Picture 25">
            <a:extLst>
              <a:ext uri="{FF2B5EF4-FFF2-40B4-BE49-F238E27FC236}">
                <a16:creationId xmlns:a16="http://schemas.microsoft.com/office/drawing/2014/main" id="{F616C507-3963-43C5-BB75-36BE0CD0037E}"/>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21" name="Rectángulo 20">
            <a:extLst>
              <a:ext uri="{FF2B5EF4-FFF2-40B4-BE49-F238E27FC236}">
                <a16:creationId xmlns:a16="http://schemas.microsoft.com/office/drawing/2014/main" id="{98BE303B-E355-45F7-AA5D-860540D2DF16}"/>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CuadroTexto 32">
            <a:extLst>
              <a:ext uri="{FF2B5EF4-FFF2-40B4-BE49-F238E27FC236}">
                <a16:creationId xmlns:a16="http://schemas.microsoft.com/office/drawing/2014/main" id="{E28C85C4-204D-4819-8625-ADA1372223E0}"/>
              </a:ext>
            </a:extLst>
          </p:cNvPr>
          <p:cNvSpPr txBox="1"/>
          <p:nvPr/>
        </p:nvSpPr>
        <p:spPr>
          <a:xfrm>
            <a:off x="3386474" y="6260281"/>
            <a:ext cx="5029200" cy="646331"/>
          </a:xfrm>
          <a:prstGeom prst="rect">
            <a:avLst/>
          </a:prstGeom>
          <a:noFill/>
        </p:spPr>
        <p:txBody>
          <a:bodyPr wrap="square" rtlCol="0">
            <a:spAutoFit/>
          </a:bodyPr>
          <a:lstStyle/>
          <a:p>
            <a:pPr algn="l"/>
            <a:r>
              <a:rPr lang="es-ES" sz="1800" b="1" dirty="0">
                <a:solidFill>
                  <a:srgbClr val="C00000"/>
                </a:solidFill>
              </a:rPr>
              <a:t>Ejecución de pruebas funcionales manuales  (Producción oculto)</a:t>
            </a:r>
            <a:endParaRPr lang="es-ES" sz="2400" b="1" dirty="0">
              <a:solidFill>
                <a:srgbClr val="C00000"/>
              </a:solidFill>
            </a:endParaRPr>
          </a:p>
        </p:txBody>
      </p:sp>
      <p:sp>
        <p:nvSpPr>
          <p:cNvPr id="34" name="CuadroTexto 33">
            <a:extLst>
              <a:ext uri="{FF2B5EF4-FFF2-40B4-BE49-F238E27FC236}">
                <a16:creationId xmlns:a16="http://schemas.microsoft.com/office/drawing/2014/main" id="{BD53CFEC-EDD0-41AB-A19E-B7620EB801F0}"/>
              </a:ext>
            </a:extLst>
          </p:cNvPr>
          <p:cNvSpPr txBox="1"/>
          <p:nvPr/>
        </p:nvSpPr>
        <p:spPr>
          <a:xfrm>
            <a:off x="3386474" y="7352283"/>
            <a:ext cx="5654842" cy="4154984"/>
          </a:xfrm>
          <a:prstGeom prst="rect">
            <a:avLst/>
          </a:prstGeom>
          <a:noFill/>
        </p:spPr>
        <p:txBody>
          <a:bodyPr wrap="square" rtlCol="0">
            <a:spAutoFit/>
          </a:bodyPr>
          <a:lstStyle/>
          <a:p>
            <a:pPr algn="l"/>
            <a:r>
              <a:rPr lang="en-US" altLang="en-US" sz="2400" dirty="0"/>
              <a:t>Nivel de servicio (SanTec)</a:t>
            </a:r>
          </a:p>
          <a:p>
            <a:pPr algn="l"/>
            <a:r>
              <a:rPr lang="en-US" altLang="en-US" sz="2400" dirty="0"/>
              <a:t>Ingeniería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Testing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Dominio de Negocio</a:t>
            </a:r>
          </a:p>
          <a:p>
            <a:pPr algn="l"/>
            <a:endParaRPr lang="en-US" altLang="en-US" sz="2400" dirty="0"/>
          </a:p>
          <a:p>
            <a:pPr algn="l"/>
            <a:r>
              <a:rPr lang="es-ES" sz="2400" dirty="0"/>
              <a:t> </a:t>
            </a:r>
            <a:r>
              <a:rPr lang="en-US" altLang="en-US" sz="2400" dirty="0"/>
              <a:t> </a:t>
            </a:r>
            <a:endParaRPr lang="es-ES" sz="2400" dirty="0"/>
          </a:p>
        </p:txBody>
      </p:sp>
      <p:sp>
        <p:nvSpPr>
          <p:cNvPr id="35" name="Rectángulo 34">
            <a:extLst>
              <a:ext uri="{FF2B5EF4-FFF2-40B4-BE49-F238E27FC236}">
                <a16:creationId xmlns:a16="http://schemas.microsoft.com/office/drawing/2014/main" id="{AAD15D3A-B593-48E6-AF9F-DC10656977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CuadroTexto 35">
            <a:extLst>
              <a:ext uri="{FF2B5EF4-FFF2-40B4-BE49-F238E27FC236}">
                <a16:creationId xmlns:a16="http://schemas.microsoft.com/office/drawing/2014/main" id="{B3DAE126-2A09-4E9D-9067-DC1B41ECAD0B}"/>
              </a:ext>
            </a:extLst>
          </p:cNvPr>
          <p:cNvSpPr txBox="1"/>
          <p:nvPr/>
        </p:nvSpPr>
        <p:spPr>
          <a:xfrm>
            <a:off x="8457369" y="6260281"/>
            <a:ext cx="5029200" cy="646331"/>
          </a:xfrm>
          <a:prstGeom prst="rect">
            <a:avLst/>
          </a:prstGeom>
          <a:noFill/>
        </p:spPr>
        <p:txBody>
          <a:bodyPr wrap="square" rtlCol="0">
            <a:spAutoFit/>
          </a:bodyPr>
          <a:lstStyle/>
          <a:p>
            <a:pPr algn="l"/>
            <a:r>
              <a:rPr lang="es-ES" sz="1800" b="1" dirty="0">
                <a:solidFill>
                  <a:srgbClr val="C00000"/>
                </a:solidFill>
              </a:rPr>
              <a:t>Ejecución de pruebas de rendimiento manuales en Producción final</a:t>
            </a:r>
            <a:endParaRPr lang="es-ES" sz="2400" b="1" dirty="0">
              <a:solidFill>
                <a:srgbClr val="C00000"/>
              </a:solidFill>
            </a:endParaRPr>
          </a:p>
        </p:txBody>
      </p:sp>
      <p:sp>
        <p:nvSpPr>
          <p:cNvPr id="38" name="Rectángulo 37">
            <a:extLst>
              <a:ext uri="{FF2B5EF4-FFF2-40B4-BE49-F238E27FC236}">
                <a16:creationId xmlns:a16="http://schemas.microsoft.com/office/drawing/2014/main" id="{71A98330-4352-46D0-944E-FDE040643467}"/>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CuadroTexto 38">
            <a:extLst>
              <a:ext uri="{FF2B5EF4-FFF2-40B4-BE49-F238E27FC236}">
                <a16:creationId xmlns:a16="http://schemas.microsoft.com/office/drawing/2014/main" id="{222F100E-A980-43F9-B1E3-0D2B6BA326FA}"/>
              </a:ext>
            </a:extLst>
          </p:cNvPr>
          <p:cNvSpPr txBox="1"/>
          <p:nvPr/>
        </p:nvSpPr>
        <p:spPr>
          <a:xfrm>
            <a:off x="13496308" y="6286404"/>
            <a:ext cx="5029200" cy="646331"/>
          </a:xfrm>
          <a:prstGeom prst="rect">
            <a:avLst/>
          </a:prstGeom>
          <a:noFill/>
        </p:spPr>
        <p:txBody>
          <a:bodyPr wrap="square" rtlCol="0">
            <a:spAutoFit/>
          </a:bodyPr>
          <a:lstStyle/>
          <a:p>
            <a:pPr algn="l"/>
            <a:r>
              <a:rPr lang="es-ES" sz="1800" b="1" dirty="0">
                <a:solidFill>
                  <a:srgbClr val="C00000"/>
                </a:solidFill>
              </a:rPr>
              <a:t>Ejecución de pruebas funcionales manuales (Producción final)</a:t>
            </a:r>
            <a:endParaRPr lang="es-ES" sz="2400" b="1" dirty="0">
              <a:solidFill>
                <a:srgbClr val="C00000"/>
              </a:solidFill>
            </a:endParaRPr>
          </a:p>
        </p:txBody>
      </p:sp>
      <p:sp>
        <p:nvSpPr>
          <p:cNvPr id="47" name="CuadroTexto 46">
            <a:extLst>
              <a:ext uri="{FF2B5EF4-FFF2-40B4-BE49-F238E27FC236}">
                <a16:creationId xmlns:a16="http://schemas.microsoft.com/office/drawing/2014/main" id="{AE9C4859-2519-40D5-9236-20180EC6A00A}"/>
              </a:ext>
            </a:extLst>
          </p:cNvPr>
          <p:cNvSpPr txBox="1"/>
          <p:nvPr/>
        </p:nvSpPr>
        <p:spPr>
          <a:xfrm>
            <a:off x="8444506" y="7354256"/>
            <a:ext cx="5654842" cy="3416320"/>
          </a:xfrm>
          <a:prstGeom prst="rect">
            <a:avLst/>
          </a:prstGeom>
          <a:noFill/>
        </p:spPr>
        <p:txBody>
          <a:bodyPr wrap="square" rtlCol="0">
            <a:spAutoFit/>
          </a:bodyPr>
          <a:lstStyle/>
          <a:p>
            <a:pPr algn="l"/>
            <a:r>
              <a:rPr lang="en-US" altLang="en-US" sz="2400" dirty="0"/>
              <a:t>Dominio de Negocio</a:t>
            </a:r>
          </a:p>
          <a:p>
            <a:pPr algn="l"/>
            <a:r>
              <a:rPr lang="en-US" altLang="en-US" sz="2400" dirty="0"/>
              <a:t>Ingeniería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Testing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 </a:t>
            </a:r>
            <a:endParaRPr lang="es-ES" sz="2400" dirty="0"/>
          </a:p>
        </p:txBody>
      </p:sp>
      <p:sp>
        <p:nvSpPr>
          <p:cNvPr id="27" name="TextBox 1">
            <a:extLst>
              <a:ext uri="{FF2B5EF4-FFF2-40B4-BE49-F238E27FC236}">
                <a16:creationId xmlns:a16="http://schemas.microsoft.com/office/drawing/2014/main" id="{3A7E062D-BAB0-4200-9FA7-AD3762A0F75E}"/>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40" name="Rectangle 2">
            <a:extLst>
              <a:ext uri="{FF2B5EF4-FFF2-40B4-BE49-F238E27FC236}">
                <a16:creationId xmlns:a16="http://schemas.microsoft.com/office/drawing/2014/main" id="{C34A1897-EBDC-45A7-A06D-D4CFC124117D}"/>
              </a:ext>
            </a:extLst>
          </p:cNvPr>
          <p:cNvSpPr>
            <a:spLocks noChangeArrowheads="1"/>
          </p:cNvSpPr>
          <p:nvPr/>
        </p:nvSpPr>
        <p:spPr bwMode="auto">
          <a:xfrm>
            <a:off x="8457369" y="11795435"/>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Rendimiento (SGT)</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44" name="Picture 25">
            <a:extLst>
              <a:ext uri="{FF2B5EF4-FFF2-40B4-BE49-F238E27FC236}">
                <a16:creationId xmlns:a16="http://schemas.microsoft.com/office/drawing/2014/main" id="{C5D04F09-D5B9-4658-92B8-5F37A583BAC1}"/>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117247" y="11634775"/>
            <a:ext cx="947290" cy="947290"/>
          </a:xfrm>
          <a:prstGeom prst="rect">
            <a:avLst/>
          </a:prstGeom>
        </p:spPr>
      </p:pic>
      <p:sp>
        <p:nvSpPr>
          <p:cNvPr id="37" name="Rectangle 2">
            <a:extLst>
              <a:ext uri="{FF2B5EF4-FFF2-40B4-BE49-F238E27FC236}">
                <a16:creationId xmlns:a16="http://schemas.microsoft.com/office/drawing/2014/main" id="{745EFABA-F0D5-416F-B818-C0FB09D835C3}"/>
              </a:ext>
            </a:extLst>
          </p:cNvPr>
          <p:cNvSpPr>
            <a:spLocks noChangeArrowheads="1"/>
          </p:cNvSpPr>
          <p:nvPr/>
        </p:nvSpPr>
        <p:spPr bwMode="auto">
          <a:xfrm>
            <a:off x="3467925" y="11746744"/>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Operaciones (SanTec)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5" name="CuadroTexto 44">
            <a:extLst>
              <a:ext uri="{FF2B5EF4-FFF2-40B4-BE49-F238E27FC236}">
                <a16:creationId xmlns:a16="http://schemas.microsoft.com/office/drawing/2014/main" id="{0C0BD3D0-4E90-47CF-BD53-0AC112ECF58F}"/>
              </a:ext>
            </a:extLst>
          </p:cNvPr>
          <p:cNvSpPr txBox="1"/>
          <p:nvPr/>
        </p:nvSpPr>
        <p:spPr>
          <a:xfrm>
            <a:off x="13502538" y="7352283"/>
            <a:ext cx="5654842" cy="4154984"/>
          </a:xfrm>
          <a:prstGeom prst="rect">
            <a:avLst/>
          </a:prstGeom>
          <a:noFill/>
        </p:spPr>
        <p:txBody>
          <a:bodyPr wrap="square" rtlCol="0">
            <a:spAutoFit/>
          </a:bodyPr>
          <a:lstStyle/>
          <a:p>
            <a:pPr algn="l"/>
            <a:r>
              <a:rPr lang="en-US" altLang="en-US" sz="2400" dirty="0"/>
              <a:t>Nivel de servicio (SanTec)</a:t>
            </a:r>
          </a:p>
          <a:p>
            <a:pPr algn="l"/>
            <a:r>
              <a:rPr lang="en-US" altLang="en-US" sz="2400" dirty="0"/>
              <a:t>Ingeniería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Testing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a:p>
            <a:pPr algn="l"/>
            <a:r>
              <a:rPr lang="en-US" altLang="en-US" sz="2400" dirty="0"/>
              <a:t>Dominio de Negocio</a:t>
            </a:r>
          </a:p>
          <a:p>
            <a:pPr algn="l"/>
            <a:endParaRPr lang="en-US" altLang="en-US" sz="2400" dirty="0"/>
          </a:p>
          <a:p>
            <a:pPr algn="l"/>
            <a:r>
              <a:rPr lang="es-ES" sz="2400" dirty="0"/>
              <a:t> </a:t>
            </a:r>
            <a:r>
              <a:rPr lang="en-US" altLang="en-US" sz="2400" dirty="0"/>
              <a:t> </a:t>
            </a:r>
            <a:endParaRPr lang="es-ES" sz="2400" dirty="0"/>
          </a:p>
        </p:txBody>
      </p:sp>
      <p:sp>
        <p:nvSpPr>
          <p:cNvPr id="46" name="Rectangle 2">
            <a:extLst>
              <a:ext uri="{FF2B5EF4-FFF2-40B4-BE49-F238E27FC236}">
                <a16:creationId xmlns:a16="http://schemas.microsoft.com/office/drawing/2014/main" id="{3CBDE223-5D07-4A97-8612-AD0A759C17A1}"/>
              </a:ext>
            </a:extLst>
          </p:cNvPr>
          <p:cNvSpPr>
            <a:spLocks noChangeArrowheads="1"/>
          </p:cNvSpPr>
          <p:nvPr/>
        </p:nvSpPr>
        <p:spPr bwMode="auto">
          <a:xfrm>
            <a:off x="13496308" y="11746744"/>
            <a:ext cx="287499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0" i="0" u="sng" strike="noStrike" cap="none" normalizeH="0" baseline="0" dirty="0">
                <a:ln>
                  <a:noFill/>
                </a:ln>
                <a:solidFill>
                  <a:schemeClr val="tx1"/>
                </a:solidFill>
                <a:effectLst/>
                <a:latin typeface="Arial" panose="020B0604020202020204" pitchFamily="34" charset="0"/>
              </a:rPr>
              <a:t>Delegados:</a:t>
            </a:r>
            <a:endParaRPr kumimoji="0" lang="es-ES" altLang="es-E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Arial" panose="020B0604020202020204" pitchFamily="34" charset="0"/>
            </a:endParaRPr>
          </a:p>
          <a:p>
            <a:pPr lvl="3" algn="l" defTabSz="914400" eaLnBrk="0" fontAlgn="base">
              <a:spcBef>
                <a:spcPct val="0"/>
              </a:spcBef>
              <a:spcAft>
                <a:spcPct val="0"/>
              </a:spcAft>
            </a:pPr>
            <a:r>
              <a:rPr kumimoji="0" lang="es-ES" altLang="es-ES" sz="1600" b="0" i="0" u="none" strike="noStrike" cap="none" normalizeH="0" baseline="0" dirty="0">
                <a:ln>
                  <a:noFill/>
                </a:ln>
                <a:solidFill>
                  <a:schemeClr val="tx1"/>
                </a:solidFill>
                <a:effectLst/>
                <a:latin typeface="Arial" panose="020B0604020202020204" pitchFamily="34" charset="0"/>
              </a:rPr>
              <a:t>          Operaciones (SanTec)</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29" name="New picture">
            <a:extLst>
              <a:ext uri="{FF2B5EF4-FFF2-40B4-BE49-F238E27FC236}">
                <a16:creationId xmlns:a16="http://schemas.microsoft.com/office/drawing/2014/main" id="{2657A8CC-7CBB-4956-AA02-33F0C29BFD37}"/>
              </a:ext>
            </a:extLst>
          </p:cNvPr>
          <p:cNvPicPr/>
          <p:nvPr/>
        </p:nvPicPr>
        <p:blipFill rotWithShape="1">
          <a:blip r:embed="rId11"/>
          <a:srcRect t="27020" b="66174"/>
          <a:stretch/>
        </p:blipFill>
        <p:spPr>
          <a:xfrm>
            <a:off x="650240" y="2493437"/>
            <a:ext cx="23210614" cy="1019907"/>
          </a:xfrm>
          <a:prstGeom prst="rect">
            <a:avLst/>
          </a:prstGeom>
        </p:spPr>
      </p:pic>
    </p:spTree>
    <p:extLst>
      <p:ext uri="{BB962C8B-B14F-4D97-AF65-F5344CB8AC3E}">
        <p14:creationId xmlns:p14="http://schemas.microsoft.com/office/powerpoint/2010/main" val="51449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1BFA4DE6-C377-4932-A41F-33465DCCECA0}"/>
              </a:ext>
            </a:extLst>
          </p:cNvPr>
          <p:cNvSpPr txBox="1">
            <a:spLocks noChangeArrowheads="1"/>
          </p:cNvSpPr>
          <p:nvPr/>
        </p:nvSpPr>
        <p:spPr bwMode="auto">
          <a:xfrm>
            <a:off x="1934085" y="5266146"/>
            <a:ext cx="930341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Nivel de servicio (SanTec)</a:t>
            </a:r>
          </a:p>
        </p:txBody>
      </p:sp>
      <p:sp>
        <p:nvSpPr>
          <p:cNvPr id="5" name="TextBox 27">
            <a:extLst>
              <a:ext uri="{FF2B5EF4-FFF2-40B4-BE49-F238E27FC236}">
                <a16:creationId xmlns:a16="http://schemas.microsoft.com/office/drawing/2014/main" id="{05BBF2A4-2064-457D-A5EE-A157BD414E4D}"/>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6" name="Picture 25">
            <a:extLst>
              <a:ext uri="{FF2B5EF4-FFF2-40B4-BE49-F238E27FC236}">
                <a16:creationId xmlns:a16="http://schemas.microsoft.com/office/drawing/2014/main" id="{FF3D788C-511A-4754-A0E3-04B02CB2BAE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7" name="Graphic 6" descr="Handshake">
            <a:extLst>
              <a:ext uri="{FF2B5EF4-FFF2-40B4-BE49-F238E27FC236}">
                <a16:creationId xmlns:a16="http://schemas.microsoft.com/office/drawing/2014/main" id="{BCB3B76B-42EB-4DFC-ACF8-48818DD3B3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9" name="Graphic 26" descr="Research">
            <a:extLst>
              <a:ext uri="{FF2B5EF4-FFF2-40B4-BE49-F238E27FC236}">
                <a16:creationId xmlns:a16="http://schemas.microsoft.com/office/drawing/2014/main" id="{72110FCE-EF7E-40F7-9479-2BBB051CD4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10" name="Graphic 34" descr="Information">
            <a:extLst>
              <a:ext uri="{FF2B5EF4-FFF2-40B4-BE49-F238E27FC236}">
                <a16:creationId xmlns:a16="http://schemas.microsoft.com/office/drawing/2014/main" id="{104CC24D-3CCB-4522-8C25-296A94550D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11" name="Rectángulo 10">
            <a:extLst>
              <a:ext uri="{FF2B5EF4-FFF2-40B4-BE49-F238E27FC236}">
                <a16:creationId xmlns:a16="http://schemas.microsoft.com/office/drawing/2014/main" id="{855F0D00-423E-4A3E-B986-06F06898C002}"/>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CuadroTexto 11">
            <a:extLst>
              <a:ext uri="{FF2B5EF4-FFF2-40B4-BE49-F238E27FC236}">
                <a16:creationId xmlns:a16="http://schemas.microsoft.com/office/drawing/2014/main" id="{1E310FBE-792F-4E3A-BC3E-93EA4D592C82}"/>
              </a:ext>
            </a:extLst>
          </p:cNvPr>
          <p:cNvSpPr txBox="1"/>
          <p:nvPr/>
        </p:nvSpPr>
        <p:spPr>
          <a:xfrm>
            <a:off x="3386474" y="6260281"/>
            <a:ext cx="5029200" cy="400110"/>
          </a:xfrm>
          <a:prstGeom prst="rect">
            <a:avLst/>
          </a:prstGeom>
          <a:noFill/>
        </p:spPr>
        <p:txBody>
          <a:bodyPr wrap="square" rtlCol="0">
            <a:spAutoFit/>
          </a:bodyPr>
          <a:lstStyle/>
          <a:p>
            <a:pPr algn="l"/>
            <a:r>
              <a:rPr lang="es-ES" sz="2000" b="1" dirty="0">
                <a:solidFill>
                  <a:srgbClr val="C00000"/>
                </a:solidFill>
              </a:rPr>
              <a:t>Presentar aplicativo a comité (CAB)</a:t>
            </a:r>
            <a:endParaRPr lang="es-ES" sz="2800" b="1" dirty="0">
              <a:solidFill>
                <a:srgbClr val="C00000"/>
              </a:solidFill>
            </a:endParaRPr>
          </a:p>
        </p:txBody>
      </p:sp>
      <p:cxnSp>
        <p:nvCxnSpPr>
          <p:cNvPr id="13" name="Conector recto 12">
            <a:extLst>
              <a:ext uri="{FF2B5EF4-FFF2-40B4-BE49-F238E27FC236}">
                <a16:creationId xmlns:a16="http://schemas.microsoft.com/office/drawing/2014/main" id="{1156C70D-6218-41A8-8393-8D4CCB5B3982}"/>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267D306D-A534-4B58-81E5-47D4288FB8C4}"/>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1AC9BDD2-C355-4580-8B9B-EF75707F0CE9}"/>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B06C73B6-D2F4-405B-982E-98F712AE69EF}"/>
              </a:ext>
            </a:extLst>
          </p:cNvPr>
          <p:cNvSpPr txBox="1"/>
          <p:nvPr/>
        </p:nvSpPr>
        <p:spPr>
          <a:xfrm>
            <a:off x="3316252" y="7353970"/>
            <a:ext cx="5654842" cy="3785652"/>
          </a:xfrm>
          <a:prstGeom prst="rect">
            <a:avLst/>
          </a:prstGeom>
          <a:noFill/>
        </p:spPr>
        <p:txBody>
          <a:bodyPr wrap="square" rtlCol="0">
            <a:spAutoFit/>
          </a:bodyPr>
          <a:lstStyle/>
          <a:p>
            <a:pPr algn="l"/>
            <a:r>
              <a:rPr lang="en-US" altLang="en-US" sz="2400" dirty="0"/>
              <a:t>Ingeniería (SanTec)</a:t>
            </a:r>
          </a:p>
          <a:p>
            <a:pPr algn="l"/>
            <a:r>
              <a:rPr lang="en-US" altLang="en-US" sz="2400" dirty="0"/>
              <a:t>Dominio de Negocio</a:t>
            </a:r>
          </a:p>
          <a:p>
            <a:pPr algn="l"/>
            <a:endParaRPr lang="en-US" altLang="en-US" sz="2400" dirty="0"/>
          </a:p>
          <a:p>
            <a:pPr algn="l"/>
            <a:endParaRPr lang="en-US" altLang="en-US" sz="2400" dirty="0"/>
          </a:p>
          <a:p>
            <a:pPr algn="l"/>
            <a:r>
              <a:rPr lang="en-US" altLang="en-US" sz="2400" dirty="0"/>
              <a:t>Nivel de Servicio (SanTec)</a:t>
            </a:r>
          </a:p>
          <a:p>
            <a:pPr algn="l"/>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 </a:t>
            </a:r>
            <a:endParaRPr lang="es-ES" sz="2400" dirty="0"/>
          </a:p>
        </p:txBody>
      </p:sp>
      <p:sp>
        <p:nvSpPr>
          <p:cNvPr id="18" name="TextBox 1">
            <a:extLst>
              <a:ext uri="{FF2B5EF4-FFF2-40B4-BE49-F238E27FC236}">
                <a16:creationId xmlns:a16="http://schemas.microsoft.com/office/drawing/2014/main" id="{076FBBBB-E384-4CF9-97FC-EFD4B3CD7AF1}"/>
              </a:ext>
            </a:extLst>
          </p:cNvPr>
          <p:cNvSpPr txBox="1"/>
          <p:nvPr/>
        </p:nvSpPr>
        <p:spPr>
          <a:xfrm>
            <a:off x="650240" y="541319"/>
            <a:ext cx="22611504" cy="1569660"/>
          </a:xfrm>
          <a:prstGeom prst="rect">
            <a:avLst/>
          </a:prstGeom>
          <a:noFill/>
        </p:spPr>
        <p:txBody>
          <a:bodyPr wrap="square" rtlCol="0" anchor="t">
            <a:spAutoFit/>
          </a:bodyPr>
          <a:lstStyle/>
          <a:p>
            <a:pPr algn="l"/>
            <a:r>
              <a:rPr lang="en-GB" sz="4000" b="1" kern="1200" dirty="0">
                <a:solidFill>
                  <a:srgbClr val="C00000"/>
                </a:solidFill>
                <a:cs typeface="Arial"/>
              </a:rPr>
              <a:t>CI / CD de releases</a:t>
            </a:r>
            <a:r>
              <a:rPr lang="en-US" sz="4000" b="1" kern="1200" dirty="0">
                <a:solidFill>
                  <a:srgbClr val="C00000"/>
                </a:solidFill>
              </a:rPr>
              <a:t>  </a:t>
            </a:r>
            <a:r>
              <a:rPr lang="en-GB" sz="2800" kern="1200" dirty="0">
                <a:solidFill>
                  <a:srgbClr val="C00000"/>
                </a:solidFill>
              </a:rPr>
              <a:t>Despliegue &amp; Empaquetado de Releases</a:t>
            </a:r>
          </a:p>
          <a:p>
            <a:pPr algn="l"/>
            <a:r>
              <a:rPr lang="es-ES" altLang="en-US" sz="2800" kern="1200" dirty="0">
                <a:solidFill>
                  <a:schemeClr val="tx1"/>
                </a:solidFill>
              </a:rPr>
              <a:t>Vista de Procesos</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pic>
        <p:nvPicPr>
          <p:cNvPr id="17" name="New picture">
            <a:extLst>
              <a:ext uri="{FF2B5EF4-FFF2-40B4-BE49-F238E27FC236}">
                <a16:creationId xmlns:a16="http://schemas.microsoft.com/office/drawing/2014/main" id="{8C59C6A4-EC0B-47A3-8509-E5C9C9CE44E6}"/>
              </a:ext>
            </a:extLst>
          </p:cNvPr>
          <p:cNvPicPr/>
          <p:nvPr/>
        </p:nvPicPr>
        <p:blipFill rotWithShape="1">
          <a:blip r:embed="rId11"/>
          <a:srcRect t="33840" b="55686"/>
          <a:stretch/>
        </p:blipFill>
        <p:spPr>
          <a:xfrm>
            <a:off x="650240" y="2766774"/>
            <a:ext cx="23210614" cy="1569660"/>
          </a:xfrm>
          <a:prstGeom prst="rect">
            <a:avLst/>
          </a:prstGeom>
        </p:spPr>
      </p:pic>
    </p:spTree>
    <p:extLst>
      <p:ext uri="{BB962C8B-B14F-4D97-AF65-F5344CB8AC3E}">
        <p14:creationId xmlns:p14="http://schemas.microsoft.com/office/powerpoint/2010/main" val="8726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10196515"/>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10126558"/>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10528812"/>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10528812"/>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10532311"/>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10595273"/>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10689714"/>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81" name="Rectangle 80">
            <a:extLst>
              <a:ext uri="{FF2B5EF4-FFF2-40B4-BE49-F238E27FC236}">
                <a16:creationId xmlns:a16="http://schemas.microsoft.com/office/drawing/2014/main" id="{8B5D7DE5-39DD-4D3A-92DC-44A3ECFC2C3A}"/>
              </a:ext>
            </a:extLst>
          </p:cNvPr>
          <p:cNvSpPr/>
          <p:nvPr/>
        </p:nvSpPr>
        <p:spPr>
          <a:xfrm>
            <a:off x="2743953" y="4544479"/>
            <a:ext cx="14815747" cy="7138499"/>
          </a:xfrm>
          <a:prstGeom prst="rect">
            <a:avLst/>
          </a:prstGeom>
          <a:solidFill>
            <a:schemeClr val="bg1">
              <a:lumMod val="95000"/>
              <a:alpha val="40000"/>
            </a:schemeClr>
          </a:solidFill>
          <a:ln w="25400" cap="flat" cmpd="sng" algn="ctr">
            <a:no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4641033" y="9361317"/>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5949031" y="7135450"/>
            <a:ext cx="2572877" cy="973523"/>
          </a:xfrm>
          <a:prstGeom prst="rect">
            <a:avLst/>
          </a:prstGeom>
          <a:solidFill>
            <a:schemeClr val="accent1">
              <a:lumMod val="20000"/>
              <a:lumOff val="80000"/>
              <a:alpha val="40000"/>
            </a:schemeClr>
          </a:solidFill>
          <a:ln w="101600">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Desarrollo de releases</a:t>
            </a:r>
            <a:endParaRPr lang="en-GB" altLang="en-US" sz="1400" b="1">
              <a:solidFill>
                <a:schemeClr val="tx1"/>
              </a:solidFill>
              <a:latin typeface="Arial" panose="020B0604020202020204"/>
              <a:ea typeface="MS PGothic" charset="-128"/>
              <a:cs typeface="+mn-cs"/>
            </a:endParaRP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5949031" y="490308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Diseño &amp; Arquitectura de servicios</a:t>
            </a:r>
            <a:endParaRPr lang="en-US" sz="1400" b="1">
              <a:solidFill>
                <a:schemeClr val="tx1"/>
              </a:solidFill>
              <a:latin typeface="Arial" panose="020B0604020202020204"/>
              <a:ea typeface="MS PGothic"/>
              <a:cs typeface="+mn-cs"/>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3060054"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solidFill>
                  <a:srgbClr val="000000">
                    <a:alpha val="40000"/>
                  </a:srgbClr>
                </a:solidFill>
                <a:latin typeface="Arial"/>
                <a:ea typeface="MS PGothic"/>
                <a:cs typeface="Arial"/>
              </a:rPr>
              <a:t>Tecnología Digital &amp; Estrategia de Servicios</a:t>
            </a:r>
            <a:endParaRPr lang="en-US" sz="1400" b="1">
              <a:solidFill>
                <a:srgbClr val="000000">
                  <a:alpha val="40000"/>
                </a:srgbClr>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4641033" y="10471153"/>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306005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Gestión de la demanda</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1722367" y="934701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1722367" y="8241175"/>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4641033" y="8248713"/>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Oficina de gestión del Portfolio Cloud</a:t>
            </a:r>
            <a:endParaRPr lang="en-US" dirty="0">
              <a:solidFill>
                <a:srgbClr val="000000">
                  <a:alpha val="40000"/>
                </a:srgbClr>
              </a:solidFill>
            </a:endParaRPr>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1726984" y="4903089"/>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1732518" y="1046611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alpha val="40000"/>
                  </a:srgbClr>
                </a:solidFill>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4650264" y="6020461"/>
            <a:ext cx="2572877" cy="973523"/>
          </a:xfrm>
          <a:prstGeom prst="rect">
            <a:avLst/>
          </a:prstGeom>
          <a:solidFill>
            <a:schemeClr val="bg2">
              <a:lumMod val="85000"/>
              <a:alpha val="40000"/>
            </a:schemeClr>
          </a:solidFill>
          <a:ln w="11113" cap="rnd">
            <a:noFill/>
            <a:miter lim="800000"/>
            <a:headEnd/>
            <a:tailEnd/>
          </a:ln>
          <a:effectLst/>
        </p:spPr>
        <p:txBody>
          <a:bodyPr anchor="ctr"/>
          <a:lstStyle/>
          <a:p>
            <a:pPr defTabSz="1097280" fontAlgn="base">
              <a:spcBef>
                <a:spcPct val="0"/>
              </a:spcBef>
              <a:spcAft>
                <a:spcPct val="0"/>
              </a:spcAft>
            </a:pPr>
            <a:r>
              <a:rPr lang="en-GB" altLang="en-US" sz="1400" b="1" dirty="0">
                <a:solidFill>
                  <a:srgbClr val="000000">
                    <a:alpha val="40000"/>
                  </a:srgbClr>
                </a:solidFill>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3060051" y="9360274"/>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4641033" y="490308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alpha val="40000"/>
                  </a:srgbClr>
                </a:solidFill>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1722367" y="7131339"/>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US" altLang="en-US" sz="1400" b="1">
                <a:solidFill>
                  <a:schemeClr val="tx1">
                    <a:alpha val="40000"/>
                  </a:schemeClr>
                </a:solidFill>
                <a:latin typeface="Arial" panose="020B0604020202020204"/>
                <a:ea typeface="MS PGothic"/>
                <a:cs typeface="+mn-cs"/>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4615958"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charset="-128"/>
              </a:rPr>
              <a:t>Governance</a:t>
            </a:r>
            <a:br>
              <a:rPr lang="en-GB" sz="1600" b="1" dirty="0">
                <a:solidFill>
                  <a:schemeClr val="bg1">
                    <a:alpha val="40000"/>
                  </a:schemeClr>
                </a:solidFill>
                <a:latin typeface="Arial" panose="020B0604020202020204"/>
                <a:ea typeface="MS PGothic" charset="-128"/>
              </a:rPr>
            </a:br>
            <a:r>
              <a:rPr lang="en-GB" sz="1600" b="1" dirty="0">
                <a:solidFill>
                  <a:schemeClr val="bg1">
                    <a:alpha val="40000"/>
                  </a:schemeClr>
                </a:solidFill>
                <a:latin typeface="Arial" panose="020B0604020202020204"/>
                <a:ea typeface="MS PGothic" charset="-128"/>
              </a:rPr>
              <a:t>&amp; Control</a:t>
            </a:r>
            <a:endParaRPr lang="en-US" sz="1600" b="1" dirty="0">
              <a:solidFill>
                <a:schemeClr val="bg1">
                  <a:alpha val="40000"/>
                </a:schemeClr>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1726984" y="341398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alpha val="40000"/>
                  </a:schemeClr>
                </a:solidFill>
                <a:latin typeface="Arial" panose="020B0604020202020204"/>
                <a:ea typeface="MS PGothic"/>
              </a:rPr>
              <a:t>Operaciones de servicio continuas</a:t>
            </a:r>
            <a:endParaRPr lang="en-US" dirty="0">
              <a:solidFill>
                <a:schemeClr val="bg1">
                  <a:alpha val="40000"/>
                </a:schemeClr>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5949031" y="336697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3060053" y="3366978"/>
            <a:ext cx="2572877" cy="1321210"/>
          </a:xfrm>
          <a:prstGeom prst="rect">
            <a:avLst/>
          </a:prstGeom>
          <a:solidFill>
            <a:srgbClr val="C00000">
              <a:alpha val="40000"/>
            </a:srgb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alpha val="40000"/>
                  </a:schemeClr>
                </a:solidFill>
                <a:latin typeface="Arial" panose="020B0604020202020204"/>
                <a:ea typeface="MS PGothic"/>
                <a:cs typeface="Arial"/>
              </a:rPr>
              <a:t>Servicios de demanda ágiles</a:t>
            </a:r>
            <a:endParaRPr lang="en-GB" sz="1600" b="1" dirty="0">
              <a:solidFill>
                <a:schemeClr val="bg1">
                  <a:alpha val="40000"/>
                </a:schemeClr>
              </a:solidFill>
              <a:latin typeface="Arial" panose="020B0604020202020204"/>
              <a:ea typeface="MS PGothic" charset="-128"/>
              <a:cs typeface="Arial"/>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5949031" y="10466118"/>
            <a:ext cx="2572877" cy="973523"/>
          </a:xfrm>
          <a:prstGeom prst="rect">
            <a:avLst/>
          </a:prstGeom>
          <a:solidFill>
            <a:schemeClr val="accent1">
              <a:lumMod val="20000"/>
              <a:lumOff val="80000"/>
              <a:alpha val="4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Arial"/>
              </a:rPr>
              <a:t>Despliegue &amp; Empaquetado de releases</a:t>
            </a:r>
            <a:endParaRPr lang="en-GB" altLang="en-US" sz="1400" b="1" dirty="0">
              <a:solidFill>
                <a:schemeClr val="tx1"/>
              </a:solidFill>
              <a:latin typeface="Arial" panose="020B0604020202020204"/>
              <a:ea typeface="MS PGothic" charset="-128"/>
              <a:cs typeface="+mn-cs"/>
            </a:endParaRP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5949031" y="825043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3060051" y="10466118"/>
            <a:ext cx="2572877" cy="973523"/>
          </a:xfrm>
          <a:prstGeom prst="rect">
            <a:avLst/>
          </a:prstGeom>
          <a:solidFill>
            <a:schemeClr val="accent1">
              <a:lumMod val="20000"/>
              <a:lumOff val="80000"/>
              <a:alpha val="40000"/>
            </a:schemeClr>
          </a:solidFill>
          <a:ln>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Estrategia</a:t>
            </a:r>
          </a:p>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Talent &amp; Knowledge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3060053" y="8250439"/>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a:solidFill>
                  <a:srgbClr val="000000">
                    <a:alpha val="40000"/>
                  </a:srgbClr>
                </a:solidFill>
                <a:latin typeface="Arial"/>
                <a:ea typeface="MS PGothic"/>
                <a:cs typeface="Arial"/>
              </a:rPr>
              <a:t>Data Science </a:t>
            </a:r>
            <a:r>
              <a:rPr lang="en-GB" altLang="en-US" sz="1400" b="1">
                <a:solidFill>
                  <a:srgbClr val="000000">
                    <a:alpha val="40000"/>
                  </a:srgbClr>
                </a:solidFill>
                <a:latin typeface="Arial"/>
                <a:ea typeface="MS PGothic"/>
                <a:cs typeface="Arial"/>
              </a:rPr>
              <a:t>y</a:t>
            </a:r>
            <a:r>
              <a:rPr lang="en-GB" altLang="en-US" sz="1400" b="1" kern="0">
                <a:solidFill>
                  <a:srgbClr val="000000">
                    <a:alpha val="40000"/>
                  </a:srgbClr>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1722367" y="6016351"/>
            <a:ext cx="2572877" cy="973523"/>
          </a:xfrm>
          <a:prstGeom prst="rect">
            <a:avLst/>
          </a:prstGeom>
          <a:solidFill>
            <a:schemeClr val="accent1">
              <a:lumMod val="20000"/>
              <a:lumOff val="80000"/>
              <a:alpha val="4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alpha val="40000"/>
                  </a:schemeClr>
                </a:solidFill>
                <a:latin typeface="Arial" panose="020B0604020202020204"/>
                <a:ea typeface="MS PGothic"/>
                <a:cs typeface="+mn-cs"/>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3060053" y="7135450"/>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alpha val="40000"/>
                  </a:schemeClr>
                </a:solidFill>
                <a:latin typeface="Arial" panose="020B0604020202020204"/>
                <a:ea typeface="MS PGothic"/>
                <a:cs typeface="+mn-cs"/>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5949031" y="9360274"/>
            <a:ext cx="2572877" cy="973523"/>
          </a:xfrm>
          <a:prstGeom prst="rect">
            <a:avLst/>
          </a:prstGeom>
          <a:solidFill>
            <a:schemeClr val="accent1">
              <a:lumMod val="20000"/>
              <a:lumOff val="80000"/>
              <a:alpha val="40000"/>
            </a:schemeClr>
          </a:solidFill>
          <a:ln w="101600">
            <a:no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Arial"/>
              </a:rPr>
              <a:t>Integración QA &amp; testing de releases</a:t>
            </a:r>
            <a:endParaRPr lang="en-GB" altLang="en-US" sz="1400" b="1">
              <a:solidFill>
                <a:schemeClr val="tx1"/>
              </a:solidFill>
              <a:latin typeface="Arial" panose="020B0604020202020204"/>
              <a:ea typeface="MS PGothic" charset="-128"/>
              <a:cs typeface="Arial"/>
            </a:endParaRP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5931918" y="6020461"/>
            <a:ext cx="2572877" cy="973523"/>
          </a:xfrm>
          <a:prstGeom prst="rect">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4658613" y="7131338"/>
            <a:ext cx="2572877" cy="973523"/>
          </a:xfrm>
          <a:prstGeom prst="rect">
            <a:avLst/>
          </a:prstGeom>
          <a:solidFill>
            <a:schemeClr val="bg2">
              <a:lumMod val="85000"/>
              <a:alpha val="40000"/>
            </a:schemeClr>
          </a:solidFill>
          <a:ln w="11113" cap="rnd">
            <a:no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alpha val="40000"/>
                  </a:srgbClr>
                </a:solidFill>
                <a:latin typeface="Arial"/>
                <a:ea typeface="MS PGothic"/>
                <a:cs typeface="Arial"/>
              </a:rPr>
              <a:t>Abastecimiento y gestión de Partners</a:t>
            </a:r>
          </a:p>
        </p:txBody>
      </p:sp>
      <p:sp>
        <p:nvSpPr>
          <p:cNvPr id="3" name="TextBox 2">
            <a:extLst>
              <a:ext uri="{FF2B5EF4-FFF2-40B4-BE49-F238E27FC236}">
                <a16:creationId xmlns:a16="http://schemas.microsoft.com/office/drawing/2014/main" id="{7C9A69CC-954F-4269-8A2C-CF90808D4286}"/>
              </a:ext>
            </a:extLst>
          </p:cNvPr>
          <p:cNvSpPr txBox="1"/>
          <p:nvPr/>
        </p:nvSpPr>
        <p:spPr>
          <a:xfrm>
            <a:off x="701192" y="2068872"/>
            <a:ext cx="2139488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cs typeface="Arial"/>
              </a:rPr>
              <a:t> A continuación se detallan los principales procesos operacionales del servicio Go Cloud.</a:t>
            </a:r>
          </a:p>
        </p:txBody>
      </p:sp>
      <p:sp>
        <p:nvSpPr>
          <p:cNvPr id="69" name="TextBox 74">
            <a:extLst>
              <a:ext uri="{FF2B5EF4-FFF2-40B4-BE49-F238E27FC236}">
                <a16:creationId xmlns:a16="http://schemas.microsoft.com/office/drawing/2014/main" id="{1453F6C6-C5BE-426B-AFB8-4B8D80126E9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rPr>
              <a:t>Principales procesos operativos</a:t>
            </a:r>
          </a:p>
          <a:p>
            <a:pPr algn="l"/>
            <a:r>
              <a:rPr lang="en-GB" altLang="en-US" sz="2800" kern="1200" dirty="0">
                <a:solidFill>
                  <a:schemeClr val="tx1"/>
                </a:solidFill>
              </a:rPr>
              <a:t>Aprovisionamiento &amp; Ejecución Automática</a:t>
            </a:r>
            <a:endParaRPr lang="en-US" altLang="en-US" sz="2800" kern="1200" dirty="0">
              <a:solidFill>
                <a:schemeClr val="tx1"/>
              </a:solidFill>
            </a:endParaRPr>
          </a:p>
        </p:txBody>
      </p:sp>
      <p:sp>
        <p:nvSpPr>
          <p:cNvPr id="67" name="Rectangle 491">
            <a:extLst>
              <a:ext uri="{FF2B5EF4-FFF2-40B4-BE49-F238E27FC236}">
                <a16:creationId xmlns:a16="http://schemas.microsoft.com/office/drawing/2014/main" id="{75352D01-6B3C-4D79-96FF-A762F030F619}"/>
              </a:ext>
            </a:extLst>
          </p:cNvPr>
          <p:cNvSpPr>
            <a:spLocks noChangeArrowheads="1"/>
          </p:cNvSpPr>
          <p:nvPr/>
        </p:nvSpPr>
        <p:spPr bwMode="auto">
          <a:xfrm>
            <a:off x="9772651" y="3961914"/>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68" name="Rectangle 491">
            <a:extLst>
              <a:ext uri="{FF2B5EF4-FFF2-40B4-BE49-F238E27FC236}">
                <a16:creationId xmlns:a16="http://schemas.microsoft.com/office/drawing/2014/main" id="{1B63C75E-8C0C-4F19-ACF9-43628E430930}"/>
              </a:ext>
            </a:extLst>
          </p:cNvPr>
          <p:cNvSpPr>
            <a:spLocks noChangeArrowheads="1"/>
          </p:cNvSpPr>
          <p:nvPr/>
        </p:nvSpPr>
        <p:spPr bwMode="auto">
          <a:xfrm>
            <a:off x="8838007" y="1046611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Formación &amp; Gestión del talento</a:t>
            </a:r>
          </a:p>
        </p:txBody>
      </p:sp>
      <p:sp>
        <p:nvSpPr>
          <p:cNvPr id="70" name="Rectangle 510">
            <a:extLst>
              <a:ext uri="{FF2B5EF4-FFF2-40B4-BE49-F238E27FC236}">
                <a16:creationId xmlns:a16="http://schemas.microsoft.com/office/drawing/2014/main" id="{DAD14B4C-EBA6-4FC3-A21A-781AE4311CAC}"/>
              </a:ext>
            </a:extLst>
          </p:cNvPr>
          <p:cNvSpPr>
            <a:spLocks noChangeArrowheads="1"/>
          </p:cNvSpPr>
          <p:nvPr/>
        </p:nvSpPr>
        <p:spPr bwMode="auto">
          <a:xfrm>
            <a:off x="8838007" y="6020461"/>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Aprovisionamiento de entornos de plataforma</a:t>
            </a:r>
          </a:p>
        </p:txBody>
      </p:sp>
      <p:sp>
        <p:nvSpPr>
          <p:cNvPr id="71" name="Rectangle 507">
            <a:extLst>
              <a:ext uri="{FF2B5EF4-FFF2-40B4-BE49-F238E27FC236}">
                <a16:creationId xmlns:a16="http://schemas.microsoft.com/office/drawing/2014/main" id="{24CA99C9-5B23-4F24-B7D5-9DEA4C474D60}"/>
              </a:ext>
            </a:extLst>
          </p:cNvPr>
          <p:cNvSpPr>
            <a:spLocks noChangeArrowheads="1"/>
          </p:cNvSpPr>
          <p:nvPr/>
        </p:nvSpPr>
        <p:spPr bwMode="auto">
          <a:xfrm>
            <a:off x="8838007" y="7135450"/>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73" name="Rectangle 103">
            <a:extLst>
              <a:ext uri="{FF2B5EF4-FFF2-40B4-BE49-F238E27FC236}">
                <a16:creationId xmlns:a16="http://schemas.microsoft.com/office/drawing/2014/main" id="{1E9883E0-17D6-4C12-BD2B-442C6471E57D}"/>
              </a:ext>
            </a:extLst>
          </p:cNvPr>
          <p:cNvSpPr/>
          <p:nvPr/>
        </p:nvSpPr>
        <p:spPr>
          <a:xfrm>
            <a:off x="8838007"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74" name="Rectangle 491">
            <a:extLst>
              <a:ext uri="{FF2B5EF4-FFF2-40B4-BE49-F238E27FC236}">
                <a16:creationId xmlns:a16="http://schemas.microsoft.com/office/drawing/2014/main" id="{5FA201BC-6B77-4AC3-8F13-3404598C767C}"/>
              </a:ext>
            </a:extLst>
          </p:cNvPr>
          <p:cNvSpPr>
            <a:spLocks noChangeArrowheads="1"/>
          </p:cNvSpPr>
          <p:nvPr/>
        </p:nvSpPr>
        <p:spPr bwMode="auto">
          <a:xfrm>
            <a:off x="8838007" y="825043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75" name="Rectangle 491">
            <a:extLst>
              <a:ext uri="{FF2B5EF4-FFF2-40B4-BE49-F238E27FC236}">
                <a16:creationId xmlns:a16="http://schemas.microsoft.com/office/drawing/2014/main" id="{968E5D9D-33C9-484D-BE16-9491EA6863C4}"/>
              </a:ext>
            </a:extLst>
          </p:cNvPr>
          <p:cNvSpPr>
            <a:spLocks noChangeArrowheads="1"/>
          </p:cNvSpPr>
          <p:nvPr/>
        </p:nvSpPr>
        <p:spPr bwMode="auto">
          <a:xfrm>
            <a:off x="8838007" y="9360274"/>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Disponibilidad &amp; Ingeniería de confiabilidad del servicio (SRE)</a:t>
            </a:r>
          </a:p>
        </p:txBody>
      </p:sp>
      <p:sp>
        <p:nvSpPr>
          <p:cNvPr id="76" name="Rectangle 491">
            <a:extLst>
              <a:ext uri="{FF2B5EF4-FFF2-40B4-BE49-F238E27FC236}">
                <a16:creationId xmlns:a16="http://schemas.microsoft.com/office/drawing/2014/main" id="{8F786C7F-6738-4559-A2D2-9D1AAB02C102}"/>
              </a:ext>
            </a:extLst>
          </p:cNvPr>
          <p:cNvSpPr>
            <a:spLocks noChangeArrowheads="1"/>
          </p:cNvSpPr>
          <p:nvPr/>
        </p:nvSpPr>
        <p:spPr bwMode="auto">
          <a:xfrm>
            <a:off x="8838007"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
        <p:nvSpPr>
          <p:cNvPr id="80" name="Rounded Rectangle 82">
            <a:extLst>
              <a:ext uri="{FF2B5EF4-FFF2-40B4-BE49-F238E27FC236}">
                <a16:creationId xmlns:a16="http://schemas.microsoft.com/office/drawing/2014/main" id="{D9026C56-C5B3-44D8-9A0D-C23871E2177A}"/>
              </a:ext>
            </a:extLst>
          </p:cNvPr>
          <p:cNvSpPr/>
          <p:nvPr/>
        </p:nvSpPr>
        <p:spPr>
          <a:xfrm>
            <a:off x="18543672" y="7691535"/>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84" name="Rectangle 499">
            <a:extLst>
              <a:ext uri="{FF2B5EF4-FFF2-40B4-BE49-F238E27FC236}">
                <a16:creationId xmlns:a16="http://schemas.microsoft.com/office/drawing/2014/main" id="{057B1FFE-5CF9-4CF9-98EF-0ED7CFA3B91F}"/>
              </a:ext>
            </a:extLst>
          </p:cNvPr>
          <p:cNvSpPr>
            <a:spLocks noChangeArrowheads="1"/>
          </p:cNvSpPr>
          <p:nvPr/>
        </p:nvSpPr>
        <p:spPr bwMode="auto">
          <a:xfrm>
            <a:off x="18687341" y="802187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defRPr/>
            </a:pPr>
            <a:r>
              <a:rPr lang="en-US" altLang="en-US" sz="1400" b="1">
                <a:solidFill>
                  <a:srgbClr val="000000"/>
                </a:solidFill>
                <a:latin typeface="Arial"/>
                <a:ea typeface="MS PGothic"/>
                <a:cs typeface="Arial"/>
              </a:rPr>
              <a:t>No Aplica a procesos en Santander España</a:t>
            </a:r>
          </a:p>
        </p:txBody>
      </p:sp>
      <p:sp>
        <p:nvSpPr>
          <p:cNvPr id="89" name="Rectangle 499">
            <a:extLst>
              <a:ext uri="{FF2B5EF4-FFF2-40B4-BE49-F238E27FC236}">
                <a16:creationId xmlns:a16="http://schemas.microsoft.com/office/drawing/2014/main" id="{0D4ED287-5D85-4CA1-AC05-DB0718BF73DB}"/>
              </a:ext>
            </a:extLst>
          </p:cNvPr>
          <p:cNvSpPr>
            <a:spLocks noChangeArrowheads="1"/>
          </p:cNvSpPr>
          <p:nvPr/>
        </p:nvSpPr>
        <p:spPr bwMode="auto">
          <a:xfrm>
            <a:off x="18687341" y="6793253"/>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latin typeface="Arial" panose="020B0604020202020204"/>
                <a:ea typeface="MS PGothic"/>
                <a:cs typeface="+mn-cs"/>
              </a:rPr>
              <a:t>Procesos a definir en </a:t>
            </a:r>
            <a:endParaRPr lang="en-US" altLang="en-US" sz="1400" b="1">
              <a:latin typeface="Arial" panose="020B0604020202020204"/>
              <a:ea typeface="MS PGothic"/>
            </a:endParaRPr>
          </a:p>
          <a:p>
            <a:pPr defTabSz="1097280" fontAlgn="base">
              <a:spcBef>
                <a:spcPct val="0"/>
              </a:spcBef>
              <a:spcAft>
                <a:spcPct val="0"/>
              </a:spcAft>
            </a:pPr>
            <a:r>
              <a:rPr lang="en-US" altLang="en-US" sz="1400" b="1">
                <a:latin typeface="Arial" panose="020B0604020202020204"/>
                <a:ea typeface="MS PGothic"/>
              </a:rPr>
              <a:t>Fase 2</a:t>
            </a:r>
            <a:endParaRPr lang="en-US" altLang="en-US" sz="1400" b="1">
              <a:latin typeface="Arial" panose="020B0604020202020204"/>
              <a:cs typeface="+mn-cs"/>
            </a:endParaRPr>
          </a:p>
        </p:txBody>
      </p:sp>
      <p:sp>
        <p:nvSpPr>
          <p:cNvPr id="90" name="Rectangle 499">
            <a:extLst>
              <a:ext uri="{FF2B5EF4-FFF2-40B4-BE49-F238E27FC236}">
                <a16:creationId xmlns:a16="http://schemas.microsoft.com/office/drawing/2014/main" id="{8EEF71D8-EBE9-4230-B638-0C562D2A61FF}"/>
              </a:ext>
            </a:extLst>
          </p:cNvPr>
          <p:cNvSpPr>
            <a:spLocks noChangeArrowheads="1"/>
          </p:cNvSpPr>
          <p:nvPr/>
        </p:nvSpPr>
        <p:spPr bwMode="auto">
          <a:xfrm>
            <a:off x="18687342" y="5568588"/>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latin typeface="Arial" panose="020B0604020202020204"/>
                <a:ea typeface="MS PGothic"/>
              </a:rPr>
              <a:t>Procesos definidos  en</a:t>
            </a:r>
          </a:p>
          <a:p>
            <a:pPr defTabSz="1097280" fontAlgn="base">
              <a:spcBef>
                <a:spcPct val="0"/>
              </a:spcBef>
              <a:spcAft>
                <a:spcPct val="0"/>
              </a:spcAft>
            </a:pPr>
            <a:r>
              <a:rPr lang="en-US" altLang="en-US" sz="1400" b="1">
                <a:latin typeface="Arial" panose="020B0604020202020204"/>
                <a:ea typeface="MS PGothic"/>
              </a:rPr>
              <a:t>Fase 1</a:t>
            </a:r>
          </a:p>
        </p:txBody>
      </p:sp>
      <p:sp>
        <p:nvSpPr>
          <p:cNvPr id="104" name="Elipse 103">
            <a:extLst>
              <a:ext uri="{FF2B5EF4-FFF2-40B4-BE49-F238E27FC236}">
                <a16:creationId xmlns:a16="http://schemas.microsoft.com/office/drawing/2014/main" id="{2CE832DA-3B90-419F-AAEC-8998ADED9114}"/>
              </a:ext>
            </a:extLst>
          </p:cNvPr>
          <p:cNvSpPr/>
          <p:nvPr/>
        </p:nvSpPr>
        <p:spPr>
          <a:xfrm>
            <a:off x="18543672" y="5400216"/>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8" name="Elipse 107">
            <a:extLst>
              <a:ext uri="{FF2B5EF4-FFF2-40B4-BE49-F238E27FC236}">
                <a16:creationId xmlns:a16="http://schemas.microsoft.com/office/drawing/2014/main" id="{DECF318C-78D4-4D40-B13A-FC05CD3781C6}"/>
              </a:ext>
            </a:extLst>
          </p:cNvPr>
          <p:cNvSpPr/>
          <p:nvPr/>
        </p:nvSpPr>
        <p:spPr>
          <a:xfrm>
            <a:off x="8701755" y="5887243"/>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92746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42" name="TextBox 41">
            <a:extLst>
              <a:ext uri="{FF2B5EF4-FFF2-40B4-BE49-F238E27FC236}">
                <a16:creationId xmlns:a16="http://schemas.microsoft.com/office/drawing/2014/main" id="{9856064B-55C3-42E8-A4B0-E96580BF58E8}"/>
              </a:ext>
            </a:extLst>
          </p:cNvPr>
          <p:cNvSpPr txBox="1"/>
          <p:nvPr/>
        </p:nvSpPr>
        <p:spPr>
          <a:xfrm>
            <a:off x="650240" y="541319"/>
            <a:ext cx="22611504" cy="1569660"/>
          </a:xfrm>
          <a:prstGeom prst="rect">
            <a:avLst/>
          </a:prstGeom>
          <a:noFill/>
        </p:spPr>
        <p:txBody>
          <a:bodyPr wrap="square" rtlCol="0" anchor="t">
            <a:spAutoFit/>
          </a:bodyPr>
          <a:lstStyle/>
          <a:p>
            <a:pPr algn="l"/>
            <a:r>
              <a:rPr lang="es-ES" sz="4000" b="1" kern="1200" dirty="0">
                <a:solidFill>
                  <a:srgbClr val="C00000"/>
                </a:solidFill>
              </a:rPr>
              <a:t>Aprovisionamiento &amp; Ejecución Automática  </a:t>
            </a:r>
            <a:r>
              <a:rPr lang="en-US" sz="2800" kern="1200" dirty="0">
                <a:solidFill>
                  <a:srgbClr val="C00000"/>
                </a:solidFill>
              </a:rPr>
              <a:t>Aprovisionamiento de entornos de plataforma</a:t>
            </a:r>
          </a:p>
          <a:p>
            <a:pPr algn="l"/>
            <a:r>
              <a:rPr lang="es-ES" altLang="en-US" sz="2800" kern="1200" dirty="0">
                <a:solidFill>
                  <a:schemeClr val="tx1"/>
                </a:solidFill>
              </a:rPr>
              <a:t>Descripción del proceso</a:t>
            </a:r>
            <a:endParaRPr lang="en-US" altLang="en-US" sz="2800" kern="1200" dirty="0">
              <a:solidFill>
                <a:schemeClr val="tx1"/>
              </a:solidFill>
            </a:endParaRPr>
          </a:p>
          <a:p>
            <a:pPr algn="l"/>
            <a:endParaRPr lang="en-US" altLang="en-US" sz="2800" kern="1200" dirty="0">
              <a:solidFill>
                <a:srgbClr val="C00000"/>
              </a:solidFill>
              <a:latin typeface="IBM Plex Sans"/>
            </a:endParaRPr>
          </a:p>
        </p:txBody>
      </p:sp>
      <p:sp>
        <p:nvSpPr>
          <p:cNvPr id="27" name="Rectangle 26">
            <a:extLst>
              <a:ext uri="{FF2B5EF4-FFF2-40B4-BE49-F238E27FC236}">
                <a16:creationId xmlns:a16="http://schemas.microsoft.com/office/drawing/2014/main" id="{316ED852-3FBE-4FF9-956F-09AB569C0563}"/>
              </a:ext>
            </a:extLst>
          </p:cNvPr>
          <p:cNvSpPr/>
          <p:nvPr/>
        </p:nvSpPr>
        <p:spPr bwMode="auto">
          <a:xfrm>
            <a:off x="566223" y="1755963"/>
            <a:ext cx="23225760" cy="1993298"/>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endParaRPr lang="en-US" sz="1600" b="1" dirty="0">
              <a:solidFill>
                <a:schemeClr val="bg1"/>
              </a:solidFill>
              <a:latin typeface="Arial" panose="020B0604020202020204"/>
              <a:ea typeface="MS PGothic" charset="-128"/>
            </a:endParaRPr>
          </a:p>
        </p:txBody>
      </p:sp>
      <p:sp>
        <p:nvSpPr>
          <p:cNvPr id="28" name="Rectangle: Diagonal Corners Snipped 27">
            <a:extLst>
              <a:ext uri="{FF2B5EF4-FFF2-40B4-BE49-F238E27FC236}">
                <a16:creationId xmlns:a16="http://schemas.microsoft.com/office/drawing/2014/main" id="{6D479C70-0CB1-4F12-91FF-774AAE069B66}"/>
              </a:ext>
            </a:extLst>
          </p:cNvPr>
          <p:cNvSpPr/>
          <p:nvPr/>
        </p:nvSpPr>
        <p:spPr>
          <a:xfrm>
            <a:off x="566223" y="3845218"/>
            <a:ext cx="23225760" cy="7237510"/>
          </a:xfrm>
          <a:prstGeom prst="snip2DiagRect">
            <a:avLst>
              <a:gd name="adj1" fmla="val 0"/>
              <a:gd name="adj2" fmla="val 4798"/>
            </a:avLst>
          </a:prstGeom>
          <a:noFill/>
          <a:ln w="6350" cap="flat" cmpd="sng">
            <a:solidFill>
              <a:schemeClr val="accent1"/>
            </a:solid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endParaRPr lang="en-US" sz="2000" dirty="0">
              <a:solidFill>
                <a:srgbClr val="FFFFFF"/>
              </a:solidFill>
              <a:latin typeface="Century Gothic"/>
              <a:ea typeface="Century Gothic"/>
              <a:cs typeface="Century Gothic"/>
              <a:sym typeface="Century Gothic"/>
            </a:endParaRPr>
          </a:p>
        </p:txBody>
      </p:sp>
      <p:sp>
        <p:nvSpPr>
          <p:cNvPr id="29" name="Content Placeholder 2">
            <a:extLst>
              <a:ext uri="{FF2B5EF4-FFF2-40B4-BE49-F238E27FC236}">
                <a16:creationId xmlns:a16="http://schemas.microsoft.com/office/drawing/2014/main" id="{97BD8838-DD56-4654-9BF0-E1FE86C90E76}"/>
              </a:ext>
            </a:extLst>
          </p:cNvPr>
          <p:cNvSpPr txBox="1">
            <a:spLocks/>
          </p:cNvSpPr>
          <p:nvPr/>
        </p:nvSpPr>
        <p:spPr bwMode="auto">
          <a:xfrm>
            <a:off x="12031837" y="3891498"/>
            <a:ext cx="11250032" cy="354307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Actividades:</a:t>
            </a:r>
          </a:p>
          <a:p>
            <a:pPr marL="685795" indent="-685795" defTabSz="2438389">
              <a:spcBef>
                <a:spcPts val="0"/>
              </a:spcBef>
              <a:buClrTx/>
              <a:buFont typeface="+mj-lt"/>
              <a:buAutoNum type="arabicPeriod"/>
              <a:defRPr/>
            </a:pPr>
            <a:r>
              <a:rPr lang="es-ES_tradnl" sz="2600">
                <a:solidFill>
                  <a:srgbClr val="000000"/>
                </a:solidFill>
                <a:latin typeface="IBM Plex Sans Light"/>
              </a:rPr>
              <a:t>Definir Entorno</a:t>
            </a:r>
          </a:p>
          <a:p>
            <a:pPr marL="685795" indent="-685795" defTabSz="2438389">
              <a:spcBef>
                <a:spcPts val="0"/>
              </a:spcBef>
              <a:buClrTx/>
              <a:buFont typeface="+mj-lt"/>
              <a:buAutoNum type="arabicPeriod"/>
              <a:defRPr/>
            </a:pPr>
            <a:r>
              <a:rPr lang="es-ES_tradnl" sz="2600">
                <a:solidFill>
                  <a:srgbClr val="000000"/>
                </a:solidFill>
                <a:latin typeface="IBM Plex Sans Light"/>
              </a:rPr>
              <a:t>Crear Entorno</a:t>
            </a:r>
          </a:p>
          <a:p>
            <a:pPr marL="685795" indent="-685795" defTabSz="2438389">
              <a:spcBef>
                <a:spcPts val="0"/>
              </a:spcBef>
              <a:buClrTx/>
              <a:buFont typeface="+mj-lt"/>
              <a:buAutoNum type="arabicPeriod"/>
              <a:defRPr/>
            </a:pPr>
            <a:r>
              <a:rPr lang="es-ES_tradnl" sz="2600">
                <a:solidFill>
                  <a:srgbClr val="000000"/>
                </a:solidFill>
                <a:latin typeface="IBM Plex Sans Light"/>
              </a:rPr>
              <a:t>Registrar Entorno</a:t>
            </a:r>
          </a:p>
          <a:p>
            <a:pPr marL="685795" indent="-685795" defTabSz="2438389">
              <a:spcBef>
                <a:spcPts val="0"/>
              </a:spcBef>
              <a:buClrTx/>
              <a:buFont typeface="+mj-lt"/>
              <a:buAutoNum type="arabicPeriod"/>
              <a:defRPr/>
            </a:pPr>
            <a:r>
              <a:rPr lang="es-ES_tradnl" sz="2600">
                <a:solidFill>
                  <a:srgbClr val="000000"/>
                </a:solidFill>
                <a:latin typeface="IBM Plex Sans Light"/>
              </a:rPr>
              <a:t>Desaprovisionar Entorno</a:t>
            </a:r>
          </a:p>
        </p:txBody>
      </p:sp>
      <p:sp>
        <p:nvSpPr>
          <p:cNvPr id="30" name="TextBox 29">
            <a:extLst>
              <a:ext uri="{FF2B5EF4-FFF2-40B4-BE49-F238E27FC236}">
                <a16:creationId xmlns:a16="http://schemas.microsoft.com/office/drawing/2014/main" id="{C46D61A8-1734-4FE7-8CB7-929C9B3C0FBC}"/>
              </a:ext>
            </a:extLst>
          </p:cNvPr>
          <p:cNvSpPr txBox="1"/>
          <p:nvPr/>
        </p:nvSpPr>
        <p:spPr>
          <a:xfrm>
            <a:off x="647432" y="1835644"/>
            <a:ext cx="17936140" cy="1384995"/>
          </a:xfrm>
          <a:prstGeom prst="rect">
            <a:avLst/>
          </a:prstGeom>
          <a:noFill/>
        </p:spPr>
        <p:txBody>
          <a:bodyPr wrap="square" rtlCol="0" anchor="t">
            <a:spAutoFit/>
          </a:bodyPr>
          <a:lstStyle/>
          <a:p>
            <a:pPr algn="l" defTabSz="1214591">
              <a:defRPr/>
            </a:pPr>
            <a:r>
              <a:rPr lang="es-ES_tradnl" sz="2800" b="1" dirty="0">
                <a:solidFill>
                  <a:srgbClr val="FFFFFF"/>
                </a:solidFill>
                <a:latin typeface="IBM Plex Sans Light"/>
                <a:ea typeface="Helvetica Neue Light" charset="0"/>
                <a:cs typeface="Helvetica Neue Light" charset="0"/>
              </a:rPr>
              <a:t>Definición:</a:t>
            </a:r>
            <a:r>
              <a:rPr lang="es-ES_tradnl" sz="2800" dirty="0">
                <a:solidFill>
                  <a:srgbClr val="FFFFFF"/>
                </a:solidFill>
                <a:latin typeface="IBM Plex Sans Light"/>
                <a:ea typeface="Helvetica Neue Light" charset="0"/>
                <a:cs typeface="Helvetica Neue Light" charset="0"/>
              </a:rPr>
              <a:t> La preparación y el despliegue automáticos de un Desarrollo IT end-to-end, test y entornos QA, incluyendo los requisitos de seguridad, red, conectividad, OS, hardware, software, almacenamiento, VMs, rendimiento y aplicaciones para su uso inmediato por parte de desarrolladores, testers o business users.</a:t>
            </a:r>
          </a:p>
        </p:txBody>
      </p:sp>
      <p:pic>
        <p:nvPicPr>
          <p:cNvPr id="31" name="Picture 4" descr="Imagen relacionada">
            <a:extLst>
              <a:ext uri="{FF2B5EF4-FFF2-40B4-BE49-F238E27FC236}">
                <a16:creationId xmlns:a16="http://schemas.microsoft.com/office/drawing/2014/main" id="{B6511DF8-6E4C-41C4-AC0F-B77553AA869B}"/>
              </a:ext>
            </a:extLst>
          </p:cNvPr>
          <p:cNvPicPr>
            <a:picLocks noChangeAspect="1" noChangeArrowheads="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20849872" y="1931932"/>
            <a:ext cx="1658033" cy="169549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FE819DA-848D-4D54-BCE3-795E718D25FB}"/>
              </a:ext>
            </a:extLst>
          </p:cNvPr>
          <p:cNvSpPr/>
          <p:nvPr/>
        </p:nvSpPr>
        <p:spPr>
          <a:xfrm>
            <a:off x="561208" y="3891498"/>
            <a:ext cx="10500811" cy="1723549"/>
          </a:xfrm>
          <a:prstGeom prst="rect">
            <a:avLst/>
          </a:prstGeom>
          <a:noFill/>
        </p:spPr>
        <p:txBody>
          <a:bodyPr wrap="square" anchor="t">
            <a:spAutoFit/>
          </a:bodyPr>
          <a:lstStyle/>
          <a:p>
            <a:pPr algn="l" defTabSz="1214591" hangingPunct="1">
              <a:defRPr/>
            </a:pPr>
            <a:r>
              <a:rPr lang="es-ES_tradnl" sz="2800" b="1" kern="1200" dirty="0">
                <a:latin typeface="IBM Plex Sans Light"/>
                <a:ea typeface="Helvetica Neue Light" charset="0"/>
                <a:cs typeface="Helvetica Neue Light" charset="0"/>
              </a:rPr>
              <a:t>Objetivos:</a:t>
            </a:r>
          </a:p>
          <a:p>
            <a:pPr marL="455939" indent="-455939" algn="l" defTabSz="1214591">
              <a:buFont typeface="Arial" panose="020B0604020202020204" pitchFamily="34" charset="0"/>
              <a:buChar char="•"/>
              <a:defRPr/>
            </a:pPr>
            <a:r>
              <a:rPr lang="es-ES_tradnl" sz="2600" dirty="0">
                <a:latin typeface="IBM Plex Sans Light"/>
                <a:ea typeface="MS PGothic"/>
                <a:cs typeface="Arial"/>
              </a:rPr>
              <a:t>Proporcionar acceso flexible de autoservicio a los servicios cloud</a:t>
            </a:r>
          </a:p>
          <a:p>
            <a:pPr marL="455930" indent="-455930" algn="l" defTabSz="1214591">
              <a:buFont typeface="Arial" panose="020B0604020202020204" pitchFamily="34" charset="0"/>
              <a:buChar char="•"/>
              <a:defRPr/>
            </a:pPr>
            <a:r>
              <a:rPr lang="es-ES_tradnl" sz="2600" dirty="0">
                <a:latin typeface="IBM Plex Sans Light"/>
                <a:ea typeface="MS PGothic"/>
                <a:cs typeface="Arial"/>
              </a:rPr>
              <a:t>Defini</a:t>
            </a:r>
            <a:r>
              <a:rPr lang="es-ES_tradnl" sz="2600" dirty="0">
                <a:solidFill>
                  <a:schemeClr val="tx1"/>
                </a:solidFill>
                <a:latin typeface="IBM Plex Sans Light"/>
                <a:ea typeface="MS PGothic"/>
                <a:cs typeface="Arial"/>
              </a:rPr>
              <a:t>r casos de uso estructurados para entornos de plataforma (ej. stateless, elastic, etc)</a:t>
            </a:r>
          </a:p>
        </p:txBody>
      </p:sp>
      <p:sp>
        <p:nvSpPr>
          <p:cNvPr id="33" name="Rectangle 32">
            <a:extLst>
              <a:ext uri="{FF2B5EF4-FFF2-40B4-BE49-F238E27FC236}">
                <a16:creationId xmlns:a16="http://schemas.microsoft.com/office/drawing/2014/main" id="{86BF274E-C77C-439E-9784-8BA9CF607216}"/>
              </a:ext>
            </a:extLst>
          </p:cNvPr>
          <p:cNvSpPr/>
          <p:nvPr/>
        </p:nvSpPr>
        <p:spPr>
          <a:xfrm>
            <a:off x="12029764" y="6367134"/>
            <a:ext cx="9963948" cy="2923877"/>
          </a:xfrm>
          <a:prstGeom prst="rect">
            <a:avLst/>
          </a:prstGeom>
        </p:spPr>
        <p:txBody>
          <a:bodyPr wrap="square" anchor="t">
            <a:spAutoFit/>
          </a:bodyPr>
          <a:lstStyle/>
          <a:p>
            <a:pPr algn="l" defTabSz="1214591">
              <a:defRPr/>
            </a:pPr>
            <a:r>
              <a:rPr lang="es-ES_tradnl" sz="2800" b="1" dirty="0">
                <a:latin typeface="IBM Plex Sans Light"/>
                <a:ea typeface="Helvetica Neue Light" charset="0"/>
                <a:cs typeface="Helvetica Neue Light" charset="0"/>
              </a:rPr>
              <a:t>Consideraciones de la adopción Cloud :</a:t>
            </a:r>
          </a:p>
          <a:p>
            <a:pPr marL="455930" indent="-45593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Se necesitan un control de acceso Role-based, quotas, templates y políticas para regular el acceso self-service</a:t>
            </a:r>
          </a:p>
          <a:p>
            <a:pPr marL="455930" indent="-455930" algn="l" defTabSz="1214591" fontAlgn="base" hangingPunct="1">
              <a:spcAft>
                <a:spcPct val="0"/>
              </a:spcAft>
              <a:buFont typeface="Arial" panose="020B0604020202020204" pitchFamily="34" charset="0"/>
              <a:buChar char="•"/>
              <a:defRPr/>
            </a:pPr>
            <a:r>
              <a:rPr lang="es-ES_tradnl" sz="2600" kern="1200" dirty="0">
                <a:latin typeface="IBM Plex Sans Light"/>
                <a:ea typeface="MS PGothic"/>
                <a:cs typeface="Arial"/>
              </a:rPr>
              <a:t>Los desarrolladores cloud no son todos iguales (ej. El desarrollador que actualiza un sitio web móvil orientado al cliente tiene diferentes necesidades que el que construye una aplicación transaccional que soporta millones de usuarios concurrentes)</a:t>
            </a:r>
          </a:p>
        </p:txBody>
      </p:sp>
      <p:sp>
        <p:nvSpPr>
          <p:cNvPr id="34" name="Content Placeholder 2">
            <a:extLst>
              <a:ext uri="{FF2B5EF4-FFF2-40B4-BE49-F238E27FC236}">
                <a16:creationId xmlns:a16="http://schemas.microsoft.com/office/drawing/2014/main" id="{CC4A644B-70A2-46ED-B2E0-F5BFBE74EA69}"/>
              </a:ext>
            </a:extLst>
          </p:cNvPr>
          <p:cNvSpPr txBox="1">
            <a:spLocks/>
          </p:cNvSpPr>
          <p:nvPr/>
        </p:nvSpPr>
        <p:spPr bwMode="auto">
          <a:xfrm>
            <a:off x="564505" y="6362430"/>
            <a:ext cx="10626578" cy="356039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43808" tIns="121907" rIns="243808" bIns="121907" numCol="1" anchor="t" anchorCtr="0" compatLnSpc="1">
            <a:prstTxWarp prst="textNoShape">
              <a:avLst/>
            </a:prstTxWarp>
          </a:bodyPr>
          <a:lstStyle>
            <a:lvl1pPr marL="257143" indent="-257143" algn="l" rtl="0" eaLnBrk="0" fontAlgn="base" hangingPunct="0">
              <a:spcBef>
                <a:spcPct val="50000"/>
              </a:spcBef>
              <a:spcAft>
                <a:spcPct val="0"/>
              </a:spcAft>
              <a:buClr>
                <a:schemeClr val="tx1"/>
              </a:buClr>
              <a:buFont typeface="Wingdings" pitchFamily="2" charset="2"/>
              <a:buChar char="§"/>
              <a:defRPr sz="1200" kern="1200">
                <a:solidFill>
                  <a:schemeClr val="tx1"/>
                </a:solidFill>
                <a:latin typeface="Arial" pitchFamily="34" charset="0"/>
                <a:ea typeface="ＭＳ Ｐゴシック" charset="0"/>
                <a:cs typeface="Arial" pitchFamily="34" charset="0"/>
              </a:defRPr>
            </a:lvl1pPr>
            <a:lvl2pPr marL="382191" indent="-122635" algn="l" rtl="0" eaLnBrk="0" fontAlgn="base" hangingPunct="0">
              <a:spcBef>
                <a:spcPct val="0"/>
              </a:spcBef>
              <a:spcAft>
                <a:spcPct val="0"/>
              </a:spcAft>
              <a:buClr>
                <a:schemeClr val="tx1"/>
              </a:buClr>
              <a:buFont typeface="Arial" charset="0"/>
              <a:buChar char="–"/>
              <a:defRPr sz="1200" kern="1200">
                <a:solidFill>
                  <a:schemeClr val="tx1"/>
                </a:solidFill>
                <a:latin typeface="Arial" pitchFamily="34" charset="0"/>
                <a:ea typeface="ＭＳ Ｐゴシック" charset="0"/>
                <a:cs typeface="Arial" pitchFamily="34" charset="0"/>
              </a:defRPr>
            </a:lvl2pPr>
            <a:lvl3pPr marL="641747" indent="-129779" algn="l" rtl="0" eaLnBrk="0" fontAlgn="base" hangingPunct="0">
              <a:spcBef>
                <a:spcPct val="0"/>
              </a:spcBef>
              <a:spcAft>
                <a:spcPct val="0"/>
              </a:spcAft>
              <a:buClr>
                <a:schemeClr val="tx1"/>
              </a:buClr>
              <a:buChar char="•"/>
              <a:defRPr sz="1200" kern="1200">
                <a:solidFill>
                  <a:schemeClr val="tx1"/>
                </a:solidFill>
                <a:latin typeface="Arial" pitchFamily="34" charset="0"/>
                <a:ea typeface="ＭＳ Ｐゴシック" charset="0"/>
                <a:cs typeface="Arial" pitchFamily="34" charset="0"/>
              </a:defRPr>
            </a:lvl3pPr>
            <a:lvl4pPr marL="902494" indent="-129779" algn="l" rtl="0" eaLnBrk="0" fontAlgn="base" hangingPunct="0">
              <a:spcBef>
                <a:spcPct val="20000"/>
              </a:spcBef>
              <a:spcAft>
                <a:spcPct val="0"/>
              </a:spcAft>
              <a:buClr>
                <a:schemeClr val="bg1"/>
              </a:buClr>
              <a:defRPr sz="1200" kern="1200">
                <a:solidFill>
                  <a:schemeClr val="bg1"/>
                </a:solidFill>
                <a:latin typeface="Arial" pitchFamily="34" charset="0"/>
                <a:ea typeface="ＭＳ Ｐゴシック" charset="0"/>
                <a:cs typeface="Arial" pitchFamily="34" charset="0"/>
              </a:defRPr>
            </a:lvl4pPr>
            <a:lvl5pPr marL="1154906" indent="-122635" algn="l" rtl="0" eaLnBrk="0" fontAlgn="base" hangingPunct="0">
              <a:spcBef>
                <a:spcPct val="20000"/>
              </a:spcBef>
              <a:spcAft>
                <a:spcPct val="0"/>
              </a:spcAft>
              <a:buClr>
                <a:schemeClr val="bg1"/>
              </a:buClr>
              <a:buChar char="»"/>
              <a:defRPr sz="1200" kern="1200">
                <a:solidFill>
                  <a:schemeClr val="bg1"/>
                </a:solidFill>
                <a:latin typeface="Arial" pitchFamily="34" charset="0"/>
                <a:ea typeface="ＭＳ Ｐゴシック" charset="0"/>
                <a:cs typeface="Arial"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2438389">
              <a:spcBef>
                <a:spcPts val="0"/>
              </a:spcBef>
              <a:buClr>
                <a:srgbClr val="000000"/>
              </a:buClr>
              <a:buNone/>
              <a:defRPr/>
            </a:pPr>
            <a:r>
              <a:rPr lang="es-ES_tradnl" sz="2800" b="1">
                <a:latin typeface="IBM Plex Sans Light"/>
                <a:ea typeface="Helvetica Neue Light" charset="0"/>
                <a:cs typeface="Helvetica Neue Light" charset="0"/>
              </a:rPr>
              <a:t>Resultados:</a:t>
            </a:r>
          </a:p>
          <a:p>
            <a:pPr marL="455939" indent="-455939"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Mejora en la colaboración y aumento de  la confianza de los desarrolladores</a:t>
            </a:r>
          </a:p>
          <a:p>
            <a:pPr marL="455939" indent="-455939" defTabSz="1214591" eaLnBrk="1" hangingPunct="1">
              <a:spcBef>
                <a:spcPts val="0"/>
              </a:spcBef>
              <a:buClrTx/>
              <a:buFont typeface="Arial" panose="020B0604020202020204" pitchFamily="34" charset="0"/>
              <a:buChar char="•"/>
              <a:defRPr/>
            </a:pPr>
            <a:r>
              <a:rPr lang="es-ES_tradnl" sz="2600">
                <a:solidFill>
                  <a:srgbClr val="000000"/>
                </a:solidFill>
                <a:latin typeface="IBM Plex Sans Light"/>
                <a:ea typeface="MS PGothic"/>
                <a:cs typeface="Arial"/>
              </a:rPr>
              <a:t>Casos de uso estandarizados para el consumo de la plataforma cloud </a:t>
            </a:r>
          </a:p>
        </p:txBody>
      </p:sp>
      <p:sp>
        <p:nvSpPr>
          <p:cNvPr id="35" name="Rectangle 34">
            <a:extLst>
              <a:ext uri="{FF2B5EF4-FFF2-40B4-BE49-F238E27FC236}">
                <a16:creationId xmlns:a16="http://schemas.microsoft.com/office/drawing/2014/main" id="{B414D897-960A-4EE3-9E68-147E8098537F}"/>
              </a:ext>
            </a:extLst>
          </p:cNvPr>
          <p:cNvSpPr/>
          <p:nvPr/>
        </p:nvSpPr>
        <p:spPr bwMode="auto">
          <a:xfrm>
            <a:off x="566223" y="11178689"/>
            <a:ext cx="23225760" cy="1520843"/>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l" defTabSz="1097280" fontAlgn="base">
              <a:spcBef>
                <a:spcPct val="0"/>
              </a:spcBef>
              <a:spcAft>
                <a:spcPct val="0"/>
              </a:spcAft>
            </a:pPr>
            <a:r>
              <a:rPr lang="en-US" sz="2400" b="1" dirty="0">
                <a:solidFill>
                  <a:schemeClr val="bg1"/>
                </a:solidFill>
                <a:ea typeface="MS PGothic"/>
              </a:rPr>
              <a:t>Áreas de Impacto Potencial</a:t>
            </a:r>
            <a:endParaRPr lang="en-US" sz="2400" b="1" dirty="0">
              <a:solidFill>
                <a:schemeClr val="bg1"/>
              </a:solidFill>
              <a:ea typeface="MS PGothic" charset="-128"/>
              <a:cs typeface="Arial"/>
            </a:endParaRPr>
          </a:p>
        </p:txBody>
      </p:sp>
      <p:sp>
        <p:nvSpPr>
          <p:cNvPr id="26" name="Rectangle 25">
            <a:extLst>
              <a:ext uri="{FF2B5EF4-FFF2-40B4-BE49-F238E27FC236}">
                <a16:creationId xmlns:a16="http://schemas.microsoft.com/office/drawing/2014/main" id="{2D464774-7B1F-3B43-AE39-C14852A5DE66}"/>
              </a:ext>
            </a:extLst>
          </p:cNvPr>
          <p:cNvSpPr/>
          <p:nvPr/>
        </p:nvSpPr>
        <p:spPr>
          <a:xfrm>
            <a:off x="8614764" y="121698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Gasto</a:t>
            </a:r>
            <a:endParaRPr lang="en-US" sz="1600" dirty="0">
              <a:solidFill>
                <a:srgbClr val="FFFFFF"/>
              </a:solidFill>
              <a:latin typeface="IBM Plex Sans Light"/>
              <a:ea typeface="Century Gothic"/>
              <a:cs typeface="Century Gothic"/>
              <a:sym typeface="Century Gothic"/>
            </a:endParaRPr>
          </a:p>
        </p:txBody>
      </p:sp>
      <p:sp>
        <p:nvSpPr>
          <p:cNvPr id="50" name="Rectangle 49">
            <a:extLst>
              <a:ext uri="{FF2B5EF4-FFF2-40B4-BE49-F238E27FC236}">
                <a16:creationId xmlns:a16="http://schemas.microsoft.com/office/drawing/2014/main" id="{18740EE0-814F-814C-8D68-6B0937A5BC33}"/>
              </a:ext>
            </a:extLst>
          </p:cNvPr>
          <p:cNvSpPr/>
          <p:nvPr/>
        </p:nvSpPr>
        <p:spPr>
          <a:xfrm>
            <a:off x="10017213" y="12169865"/>
            <a:ext cx="1002308" cy="249230"/>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rPr>
              <a:t>Fiabilidad</a:t>
            </a:r>
          </a:p>
        </p:txBody>
      </p:sp>
      <p:sp>
        <p:nvSpPr>
          <p:cNvPr id="51" name="Rectangle 50">
            <a:extLst>
              <a:ext uri="{FF2B5EF4-FFF2-40B4-BE49-F238E27FC236}">
                <a16:creationId xmlns:a16="http://schemas.microsoft.com/office/drawing/2014/main" id="{E88232CE-3D86-D24C-80F4-4A7D620353B3}"/>
              </a:ext>
            </a:extLst>
          </p:cNvPr>
          <p:cNvSpPr/>
          <p:nvPr/>
        </p:nvSpPr>
        <p:spPr>
          <a:xfrm>
            <a:off x="11285928" y="12192537"/>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UX</a:t>
            </a:r>
          </a:p>
        </p:txBody>
      </p:sp>
      <p:sp>
        <p:nvSpPr>
          <p:cNvPr id="52" name="Rectangle 51">
            <a:extLst>
              <a:ext uri="{FF2B5EF4-FFF2-40B4-BE49-F238E27FC236}">
                <a16:creationId xmlns:a16="http://schemas.microsoft.com/office/drawing/2014/main" id="{4B969E89-CD4D-2047-95AE-66217AEF79FB}"/>
              </a:ext>
            </a:extLst>
          </p:cNvPr>
          <p:cNvSpPr/>
          <p:nvPr/>
        </p:nvSpPr>
        <p:spPr>
          <a:xfrm>
            <a:off x="14160884" y="12186030"/>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sym typeface="Century Gothic"/>
              </a:rPr>
              <a:t>Innovación</a:t>
            </a:r>
            <a:endParaRPr lang="en-US" dirty="0"/>
          </a:p>
        </p:txBody>
      </p:sp>
      <p:sp>
        <p:nvSpPr>
          <p:cNvPr id="53" name="Rectangle: Rounded Corners 55">
            <a:extLst>
              <a:ext uri="{FF2B5EF4-FFF2-40B4-BE49-F238E27FC236}">
                <a16:creationId xmlns:a16="http://schemas.microsoft.com/office/drawing/2014/main" id="{73170709-A04B-EB46-AF08-F2DB1C733D3C}"/>
              </a:ext>
            </a:extLst>
          </p:cNvPr>
          <p:cNvSpPr/>
          <p:nvPr/>
        </p:nvSpPr>
        <p:spPr>
          <a:xfrm>
            <a:off x="12630342" y="114358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pic>
        <p:nvPicPr>
          <p:cNvPr id="54" name="Graphic 53" descr="Money">
            <a:extLst>
              <a:ext uri="{FF2B5EF4-FFF2-40B4-BE49-F238E27FC236}">
                <a16:creationId xmlns:a16="http://schemas.microsoft.com/office/drawing/2014/main" id="{AAF629C8-3F00-8A4C-82EF-5DA17777D3B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04803" y="11562022"/>
            <a:ext cx="636080" cy="636080"/>
          </a:xfrm>
          <a:prstGeom prst="rect">
            <a:avLst/>
          </a:prstGeom>
        </p:spPr>
      </p:pic>
      <p:pic>
        <p:nvPicPr>
          <p:cNvPr id="55" name="Graphic 54" descr="Handshake">
            <a:extLst>
              <a:ext uri="{FF2B5EF4-FFF2-40B4-BE49-F238E27FC236}">
                <a16:creationId xmlns:a16="http://schemas.microsoft.com/office/drawing/2014/main" id="{9FD4D2DA-323D-E247-AFB6-9DB660D8E8E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07247" y="11562022"/>
            <a:ext cx="636080" cy="636080"/>
          </a:xfrm>
          <a:prstGeom prst="rect">
            <a:avLst/>
          </a:prstGeom>
        </p:spPr>
      </p:pic>
      <p:pic>
        <p:nvPicPr>
          <p:cNvPr id="56" name="Picture 55">
            <a:extLst>
              <a:ext uri="{FF2B5EF4-FFF2-40B4-BE49-F238E27FC236}">
                <a16:creationId xmlns:a16="http://schemas.microsoft.com/office/drawing/2014/main" id="{08AFCEB8-54E0-0040-AC8F-550A6190FA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09690" y="11628297"/>
            <a:ext cx="482217" cy="503530"/>
          </a:xfrm>
          <a:prstGeom prst="rect">
            <a:avLst/>
          </a:prstGeom>
        </p:spPr>
      </p:pic>
      <p:pic>
        <p:nvPicPr>
          <p:cNvPr id="57" name="Picture 56">
            <a:extLst>
              <a:ext uri="{FF2B5EF4-FFF2-40B4-BE49-F238E27FC236}">
                <a16:creationId xmlns:a16="http://schemas.microsoft.com/office/drawing/2014/main" id="{4D15ABDF-2D89-5C4E-AEB2-2ED4EBD4D65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58269" y="11544636"/>
            <a:ext cx="748128" cy="670858"/>
          </a:xfrm>
          <a:prstGeom prst="rect">
            <a:avLst/>
          </a:prstGeom>
        </p:spPr>
      </p:pic>
      <p:pic>
        <p:nvPicPr>
          <p:cNvPr id="58" name="Graphic 57" descr="Head with Gears">
            <a:extLst>
              <a:ext uri="{FF2B5EF4-FFF2-40B4-BE49-F238E27FC236}">
                <a16:creationId xmlns:a16="http://schemas.microsoft.com/office/drawing/2014/main" id="{C4C844DF-A557-8046-A415-D8F68DDFA5E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72762" y="11562022"/>
            <a:ext cx="636080" cy="636080"/>
          </a:xfrm>
          <a:prstGeom prst="rect">
            <a:avLst/>
          </a:prstGeom>
        </p:spPr>
      </p:pic>
      <p:sp>
        <p:nvSpPr>
          <p:cNvPr id="59" name="Rectangle 58">
            <a:extLst>
              <a:ext uri="{FF2B5EF4-FFF2-40B4-BE49-F238E27FC236}">
                <a16:creationId xmlns:a16="http://schemas.microsoft.com/office/drawing/2014/main" id="{3C45B5E8-70D0-E440-A2F0-C399DB307D3C}"/>
              </a:ext>
            </a:extLst>
          </p:cNvPr>
          <p:cNvSpPr/>
          <p:nvPr/>
        </p:nvSpPr>
        <p:spPr>
          <a:xfrm>
            <a:off x="12725879" y="12201145"/>
            <a:ext cx="1002308" cy="233063"/>
          </a:xfrm>
          <a:prstGeom prst="rect">
            <a:avLst/>
          </a:prstGeom>
          <a:noFill/>
          <a:ln w="25400" cap="flat" cmpd="sng">
            <a:noFill/>
            <a:prstDash val="solid"/>
            <a:round/>
            <a:headEnd type="none" w="med" len="med"/>
            <a:tailEnd type="none" w="med" len="med"/>
          </a:ln>
        </p:spPr>
        <p:txBody>
          <a:bodyPr lIns="0" tIns="91400" rIns="0" bIns="91400" rtlCol="0" anchor="ctr" anchorCtr="0">
            <a:noAutofit/>
          </a:bodyPr>
          <a:lstStyle/>
          <a:p>
            <a:pPr defTabSz="1828837">
              <a:buClr>
                <a:srgbClr val="000000"/>
              </a:buClr>
              <a:buSzPct val="25000"/>
              <a:defRPr/>
            </a:pPr>
            <a:r>
              <a:rPr lang="en-US" sz="1600" dirty="0">
                <a:solidFill>
                  <a:srgbClr val="FFFFFF"/>
                </a:solidFill>
                <a:latin typeface="IBM Plex Sans Light"/>
                <a:ea typeface="Century Gothic"/>
                <a:cs typeface="Century Gothic"/>
                <a:sym typeface="Century Gothic"/>
              </a:rPr>
              <a:t>Agilidad</a:t>
            </a:r>
          </a:p>
        </p:txBody>
      </p:sp>
      <p:sp>
        <p:nvSpPr>
          <p:cNvPr id="60" name="Rectangle: Rounded Corners 62">
            <a:extLst>
              <a:ext uri="{FF2B5EF4-FFF2-40B4-BE49-F238E27FC236}">
                <a16:creationId xmlns:a16="http://schemas.microsoft.com/office/drawing/2014/main" id="{4C843B47-D3E0-F744-8F59-8E78BE5B6971}"/>
              </a:ext>
            </a:extLst>
          </p:cNvPr>
          <p:cNvSpPr/>
          <p:nvPr/>
        </p:nvSpPr>
        <p:spPr>
          <a:xfrm>
            <a:off x="9964820" y="11435824"/>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
        <p:nvSpPr>
          <p:cNvPr id="61" name="Rectangle: Rounded Corners 55">
            <a:extLst>
              <a:ext uri="{FF2B5EF4-FFF2-40B4-BE49-F238E27FC236}">
                <a16:creationId xmlns:a16="http://schemas.microsoft.com/office/drawing/2014/main" id="{D942CF5F-3334-5D4C-ACA5-2E39A320A1F9}"/>
              </a:ext>
            </a:extLst>
          </p:cNvPr>
          <p:cNvSpPr/>
          <p:nvPr/>
        </p:nvSpPr>
        <p:spPr>
          <a:xfrm>
            <a:off x="8513264" y="11435823"/>
            <a:ext cx="1144943" cy="1144943"/>
          </a:xfrm>
          <a:prstGeom prst="roundRect">
            <a:avLst/>
          </a:prstGeom>
          <a:noFill/>
          <a:ln w="25400" cap="flat" cmpd="sng">
            <a:solidFill>
              <a:schemeClr val="bg1"/>
            </a:solidFill>
            <a:prstDash val="solid"/>
            <a:round/>
            <a:headEnd type="none" w="med" len="med"/>
            <a:tailEnd type="none" w="med" len="med"/>
          </a:ln>
        </p:spPr>
        <p:txBody>
          <a:bodyPr lIns="0" tIns="91400" rIns="0" bIns="91400" rtlCol="0" anchor="ctr" anchorCtr="0">
            <a:noAutofit/>
          </a:bodyPr>
          <a:lstStyle/>
          <a:p>
            <a:pPr defTabSz="1828837" hangingPunct="1">
              <a:buClr>
                <a:srgbClr val="000000"/>
              </a:buClr>
              <a:buSzPct val="25000"/>
              <a:defRPr/>
            </a:pPr>
            <a:endParaRPr lang="en-US" sz="1600" dirty="0">
              <a:solidFill>
                <a:srgbClr val="FFFFFF"/>
              </a:solidFill>
              <a:latin typeface="IBM Plex Sans Light"/>
              <a:ea typeface="Century Gothic"/>
              <a:cs typeface="Century Gothic"/>
              <a:sym typeface="Century Gothic"/>
            </a:endParaRPr>
          </a:p>
        </p:txBody>
      </p:sp>
    </p:spTree>
    <p:extLst>
      <p:ext uri="{BB962C8B-B14F-4D97-AF65-F5344CB8AC3E}">
        <p14:creationId xmlns:p14="http://schemas.microsoft.com/office/powerpoint/2010/main" val="13130866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769441"/>
          </a:xfrm>
          <a:prstGeom prst="rect">
            <a:avLst/>
          </a:prstGeom>
          <a:noFill/>
        </p:spPr>
        <p:txBody>
          <a:bodyPr wrap="square" rtlCol="0" anchor="t">
            <a:spAutoFit/>
          </a:bodyPr>
          <a:lstStyle/>
          <a:p>
            <a:r>
              <a:rPr lang="es-ES_tradnl" sz="4400" b="1" kern="1200" dirty="0">
                <a:solidFill>
                  <a:srgbClr val="C00000"/>
                </a:solidFill>
                <a:latin typeface="IBM Plex Sans"/>
              </a:rPr>
              <a:t>Tabla de contenidos</a:t>
            </a:r>
            <a:endParaRPr lang="es-ES_tradnl" sz="4000" dirty="0">
              <a:latin typeface="IBM Plex Sans" panose="020B0503050203000203" pitchFamily="34" charset="77"/>
            </a:endParaRPr>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2</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mn-lt"/>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3225705"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828837"/>
            <a:r>
              <a:rPr lang="en-IN" sz="2800" b="1" kern="1200" dirty="0">
                <a:solidFill>
                  <a:srgbClr val="FFFFFF"/>
                </a:solidFill>
                <a:latin typeface="IBM Plex Sans" panose="020B0503050000000000" pitchFamily="34" charset="0"/>
                <a:ea typeface="Verdana" panose="020B0604030504040204" pitchFamily="34" charset="0"/>
              </a:rPr>
              <a:t>3</a:t>
            </a: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algn="r" defTabSz="1828837"/>
            <a:endParaRPr lang="en-US" sz="2800" b="1" kern="1200" dirty="0">
              <a:solidFill>
                <a:srgbClr val="FFFFFF"/>
              </a:solidFill>
              <a:latin typeface="IBM Plex Sans" panose="020B0503050000000000" pitchFamily="34" charset="0"/>
              <a:ea typeface="Verdana" panose="020B0604030504040204" pitchFamily="34" charset="0"/>
            </a:endParaRPr>
          </a:p>
          <a:p>
            <a:pPr defTabSz="1828837"/>
            <a:r>
              <a:rPr lang="en-US" sz="2800" kern="1200" dirty="0">
                <a:solidFill>
                  <a:srgbClr val="FFFFFF"/>
                </a:solidFill>
                <a:latin typeface="+mn-lt"/>
                <a:ea typeface="Verdana" panose="020B0604030504040204" pitchFamily="34" charset="0"/>
              </a:rPr>
              <a:t>KPIs y Niveles de Servicio</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3707"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3200" b="1"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9212802"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4</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26022" y="5529090"/>
            <a:ext cx="1463040" cy="1463040"/>
          </a:xfrm>
          <a:prstGeom prst="rect">
            <a:avLst/>
          </a:prstGeom>
        </p:spPr>
      </p:pic>
    </p:spTree>
    <p:extLst>
      <p:ext uri="{BB962C8B-B14F-4D97-AF65-F5344CB8AC3E}">
        <p14:creationId xmlns:p14="http://schemas.microsoft.com/office/powerpoint/2010/main" val="4173463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Matriz RACI</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graphicFrame>
        <p:nvGraphicFramePr>
          <p:cNvPr id="5" name="Tabla 4">
            <a:extLst>
              <a:ext uri="{FF2B5EF4-FFF2-40B4-BE49-F238E27FC236}">
                <a16:creationId xmlns:a16="http://schemas.microsoft.com/office/drawing/2014/main" id="{A789803D-B12F-404D-B272-724D4D0251B7}"/>
              </a:ext>
            </a:extLst>
          </p:cNvPr>
          <p:cNvGraphicFramePr>
            <a:graphicFrameLocks noGrp="1"/>
          </p:cNvGraphicFramePr>
          <p:nvPr>
            <p:extLst>
              <p:ext uri="{D42A27DB-BD31-4B8C-83A1-F6EECF244321}">
                <p14:modId xmlns:p14="http://schemas.microsoft.com/office/powerpoint/2010/main" val="2029245849"/>
              </p:ext>
            </p:extLst>
          </p:nvPr>
        </p:nvGraphicFramePr>
        <p:xfrm>
          <a:off x="400050" y="1608598"/>
          <a:ext cx="22861694" cy="11237992"/>
        </p:xfrm>
        <a:graphic>
          <a:graphicData uri="http://schemas.openxmlformats.org/drawingml/2006/table">
            <a:tbl>
              <a:tblPr>
                <a:tableStyleId>{5940675A-B579-460E-94D1-54222C63F5DA}</a:tableStyleId>
              </a:tblPr>
              <a:tblGrid>
                <a:gridCol w="6765076">
                  <a:extLst>
                    <a:ext uri="{9D8B030D-6E8A-4147-A177-3AD203B41FA5}">
                      <a16:colId xmlns:a16="http://schemas.microsoft.com/office/drawing/2014/main" val="1549412401"/>
                    </a:ext>
                  </a:extLst>
                </a:gridCol>
                <a:gridCol w="2315758">
                  <a:extLst>
                    <a:ext uri="{9D8B030D-6E8A-4147-A177-3AD203B41FA5}">
                      <a16:colId xmlns:a16="http://schemas.microsoft.com/office/drawing/2014/main" val="13767168"/>
                    </a:ext>
                  </a:extLst>
                </a:gridCol>
                <a:gridCol w="1662511">
                  <a:extLst>
                    <a:ext uri="{9D8B030D-6E8A-4147-A177-3AD203B41FA5}">
                      <a16:colId xmlns:a16="http://schemas.microsoft.com/office/drawing/2014/main" val="1984299023"/>
                    </a:ext>
                  </a:extLst>
                </a:gridCol>
                <a:gridCol w="1716512">
                  <a:extLst>
                    <a:ext uri="{9D8B030D-6E8A-4147-A177-3AD203B41FA5}">
                      <a16:colId xmlns:a16="http://schemas.microsoft.com/office/drawing/2014/main" val="1828103560"/>
                    </a:ext>
                  </a:extLst>
                </a:gridCol>
                <a:gridCol w="1494375">
                  <a:extLst>
                    <a:ext uri="{9D8B030D-6E8A-4147-A177-3AD203B41FA5}">
                      <a16:colId xmlns:a16="http://schemas.microsoft.com/office/drawing/2014/main" val="1693561845"/>
                    </a:ext>
                  </a:extLst>
                </a:gridCol>
                <a:gridCol w="1817483">
                  <a:extLst>
                    <a:ext uri="{9D8B030D-6E8A-4147-A177-3AD203B41FA5}">
                      <a16:colId xmlns:a16="http://schemas.microsoft.com/office/drawing/2014/main" val="2248067950"/>
                    </a:ext>
                  </a:extLst>
                </a:gridCol>
                <a:gridCol w="2080008">
                  <a:extLst>
                    <a:ext uri="{9D8B030D-6E8A-4147-A177-3AD203B41FA5}">
                      <a16:colId xmlns:a16="http://schemas.microsoft.com/office/drawing/2014/main" val="1105587022"/>
                    </a:ext>
                  </a:extLst>
                </a:gridCol>
                <a:gridCol w="2147736">
                  <a:extLst>
                    <a:ext uri="{9D8B030D-6E8A-4147-A177-3AD203B41FA5}">
                      <a16:colId xmlns:a16="http://schemas.microsoft.com/office/drawing/2014/main" val="3216202669"/>
                    </a:ext>
                  </a:extLst>
                </a:gridCol>
                <a:gridCol w="792078">
                  <a:extLst>
                    <a:ext uri="{9D8B030D-6E8A-4147-A177-3AD203B41FA5}">
                      <a16:colId xmlns:a16="http://schemas.microsoft.com/office/drawing/2014/main" val="3601447144"/>
                    </a:ext>
                  </a:extLst>
                </a:gridCol>
                <a:gridCol w="2070157">
                  <a:extLst>
                    <a:ext uri="{9D8B030D-6E8A-4147-A177-3AD203B41FA5}">
                      <a16:colId xmlns:a16="http://schemas.microsoft.com/office/drawing/2014/main" val="193778218"/>
                    </a:ext>
                  </a:extLst>
                </a:gridCol>
              </a:tblGrid>
              <a:tr h="388801">
                <a:tc>
                  <a:txBody>
                    <a:bodyPr/>
                    <a:lstStyle/>
                    <a:p>
                      <a:pPr algn="ctr" fontAlgn="ctr"/>
                      <a:r>
                        <a:rPr lang="es-ES" sz="1400" b="1" u="none" strike="noStrike" dirty="0">
                          <a:solidFill>
                            <a:schemeClr val="bg1"/>
                          </a:solidFill>
                          <a:effectLst/>
                        </a:rPr>
                        <a:t>ON-PREMISE / CLOUD PROVIDERS</a:t>
                      </a:r>
                      <a:endParaRPr lang="es-ES" sz="1400" b="1" i="0" u="none" strike="noStrike" dirty="0">
                        <a:solidFill>
                          <a:schemeClr val="bg1"/>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rgbClr val="AC0000"/>
                    </a:solidFill>
                  </a:tcPr>
                </a:tc>
                <a:tc gridSpan="9">
                  <a:txBody>
                    <a:bodyPr/>
                    <a:lstStyle/>
                    <a:p>
                      <a:pPr algn="ctr" fontAlgn="ctr"/>
                      <a:r>
                        <a:rPr lang="es-ES" sz="1400" b="1" u="none" strike="noStrike" dirty="0">
                          <a:solidFill>
                            <a:schemeClr val="bg1"/>
                          </a:solidFill>
                          <a:effectLst/>
                        </a:rPr>
                        <a:t>AREAS &amp; RESPONSABILIDADES</a:t>
                      </a:r>
                      <a:endParaRPr lang="es-ES" sz="14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0000"/>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lnL w="12700" cap="flat" cmpd="sng" algn="ctr">
                      <a:solidFill>
                        <a:schemeClr val="tx1"/>
                      </a:solidFill>
                      <a:prstDash val="solid"/>
                      <a:round/>
                      <a:headEnd type="none" w="med" len="med"/>
                      <a:tailEnd type="none" w="med" len="med"/>
                    </a:lnL>
                  </a:tcPr>
                </a:tc>
                <a:tc hMerge="1">
                  <a:txBody>
                    <a:bodyPr/>
                    <a:lstStyle/>
                    <a:p>
                      <a:endParaRPr lang="es-ES"/>
                    </a:p>
                  </a:txBody>
                  <a:tcPr/>
                </a:tc>
                <a:tc hMerge="1">
                  <a:txBody>
                    <a:bodyPr/>
                    <a:lstStyle/>
                    <a:p>
                      <a:pPr algn="ctr" fontAlgn="ctr"/>
                      <a:endParaRPr lang="es-ES" sz="1400" b="1" i="0" u="none" strike="noStrike">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AC0000"/>
                    </a:solidFill>
                  </a:tcPr>
                </a:tc>
                <a:extLst>
                  <a:ext uri="{0D108BD9-81ED-4DB2-BD59-A6C34878D82A}">
                    <a16:rowId xmlns:a16="http://schemas.microsoft.com/office/drawing/2014/main" val="3988108223"/>
                  </a:ext>
                </a:extLst>
              </a:tr>
              <a:tr h="355958">
                <a:tc rowSpan="2">
                  <a:txBody>
                    <a:bodyPr/>
                    <a:lstStyle/>
                    <a:p>
                      <a:pPr algn="ctr" fontAlgn="ctr"/>
                      <a:r>
                        <a:rPr lang="es-ES" sz="2400" b="1" u="none" strike="noStrike" dirty="0">
                          <a:effectLst/>
                        </a:rPr>
                        <a:t>Actividades del Proceso​</a:t>
                      </a:r>
                      <a:endParaRPr lang="es-ES" sz="24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6">
                  <a:txBody>
                    <a:bodyPr/>
                    <a:lstStyle/>
                    <a:p>
                      <a:pPr algn="ctr" fontAlgn="ctr"/>
                      <a:r>
                        <a:rPr lang="es-ES" sz="2400" b="1" i="0" u="none" strike="noStrike" dirty="0">
                          <a:solidFill>
                            <a:srgbClr val="000000"/>
                          </a:solidFill>
                          <a:effectLst/>
                          <a:latin typeface="Arial" panose="020B0604020202020204" pitchFamily="34" charset="0"/>
                        </a:rPr>
                        <a:t>Santander Tecnología</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gridSpan="3">
                  <a:txBody>
                    <a:bodyPr/>
                    <a:lstStyle/>
                    <a:p>
                      <a:pPr marL="0" algn="ctr" defTabSz="1828800" rtl="0" eaLnBrk="1" fontAlgn="ctr" latinLnBrk="0" hangingPunct="1"/>
                      <a:r>
                        <a:rPr lang="es-ES" sz="2400" b="1" u="none" strike="noStrike" kern="1200" dirty="0">
                          <a:solidFill>
                            <a:schemeClr val="tx1"/>
                          </a:solidFill>
                          <a:effectLst/>
                          <a:latin typeface="+mn-lt"/>
                          <a:ea typeface="+mn-ea"/>
                          <a:cs typeface="+mn-cs"/>
                        </a:rPr>
                        <a:t>SGT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lumMod val="40000"/>
                        <a:lumOff val="60000"/>
                      </a:schemeClr>
                    </a:solidFill>
                  </a:tcPr>
                </a:tc>
                <a:tc hMerge="1">
                  <a:txBody>
                    <a:bodyPr/>
                    <a:lstStyle/>
                    <a:p>
                      <a:pPr algn="ctr" fontAlgn="ctr"/>
                      <a:endParaRPr lang="es-ES" sz="18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hMerge="1">
                  <a:txBody>
                    <a:bodyPr/>
                    <a:lstStyle/>
                    <a:p>
                      <a:pPr marL="0" algn="ctr" defTabSz="1828800" rtl="0" eaLnBrk="1" fontAlgn="ctr" latinLnBrk="0" hangingPunct="1"/>
                      <a:endParaRPr lang="es-ES" sz="2400" b="1" u="none" strike="noStrike" kern="1200">
                        <a:solidFill>
                          <a:schemeClr val="tx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625852721"/>
                  </a:ext>
                </a:extLst>
              </a:tr>
              <a:tr h="128568">
                <a:tc vMerge="1">
                  <a:txBody>
                    <a:bodyPr/>
                    <a:lstStyle/>
                    <a:p>
                      <a:pPr algn="ctr" fontAlgn="ctr"/>
                      <a:endParaRPr lang="es-ES" sz="2400" b="1" i="0" u="none" strike="noStrike">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Dominio de Negocio​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Arquitectura</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Infraestructura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Ingeniería ​</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Monitorización​</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Nivel de Servicio​</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fr-FR" sz="1800" u="none" strike="noStrike" dirty="0">
                          <a:effectLst/>
                        </a:rPr>
                        <a:t>Gestion de la demanda</a:t>
                      </a:r>
                      <a:endParaRPr lang="fr-FR"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dirty="0">
                          <a:effectLst/>
                        </a:rPr>
                        <a:t>CCC​</a:t>
                      </a:r>
                      <a:endParaRPr lang="es-ES" sz="1800" b="1" i="0" u="none" strike="noStrike" dirty="0">
                        <a:solidFill>
                          <a:srgbClr val="000000"/>
                        </a:solidFill>
                        <a:effectLst/>
                        <a:latin typeface="Arial" panose="020B0604020202020204" pitchFamily="34" charset="0"/>
                      </a:endParaRPr>
                    </a:p>
                  </a:txBody>
                  <a:tcPr marL="9525" marR="9525" marT="9525" marB="0" anchor="ctr">
                    <a:solidFill>
                      <a:schemeClr val="tx2">
                        <a:lumMod val="40000"/>
                        <a:lumOff val="60000"/>
                      </a:schemeClr>
                    </a:solidFill>
                  </a:tcPr>
                </a:tc>
                <a:tc>
                  <a:txBody>
                    <a:bodyPr/>
                    <a:lstStyle/>
                    <a:p>
                      <a:pPr algn="ctr" fontAlgn="ctr"/>
                      <a:r>
                        <a:rPr lang="es-ES" sz="1800" u="none" strike="noStrike" kern="1200" dirty="0">
                          <a:solidFill>
                            <a:schemeClr val="tx1"/>
                          </a:solidFill>
                          <a:effectLst/>
                          <a:latin typeface="+mn-lt"/>
                          <a:ea typeface="+mn-ea"/>
                          <a:cs typeface="+mn-cs"/>
                        </a:rPr>
                        <a:t>Nuevas Tecnologías</a:t>
                      </a:r>
                    </a:p>
                  </a:txBody>
                  <a:tcPr marL="9525" marR="9525" marT="9525" marB="0" anchor="ctr">
                    <a:lnR w="12700" cap="flat" cmpd="sng" algn="ctr">
                      <a:solidFill>
                        <a:schemeClr val="tx1"/>
                      </a:solidFill>
                      <a:prstDash val="solid"/>
                      <a:round/>
                      <a:headEnd type="none" w="med" len="med"/>
                      <a:tailEnd type="none" w="med" len="med"/>
                    </a:lnR>
                    <a:solidFill>
                      <a:schemeClr val="tx2">
                        <a:lumMod val="40000"/>
                        <a:lumOff val="60000"/>
                      </a:schemeClr>
                    </a:solidFill>
                  </a:tcPr>
                </a:tc>
                <a:extLst>
                  <a:ext uri="{0D108BD9-81ED-4DB2-BD59-A6C34878D82A}">
                    <a16:rowId xmlns:a16="http://schemas.microsoft.com/office/drawing/2014/main" val="1477870111"/>
                  </a:ext>
                </a:extLst>
              </a:tr>
              <a:tr h="430922">
                <a:tc>
                  <a:txBody>
                    <a:bodyPr/>
                    <a:lstStyle/>
                    <a:p>
                      <a:pPr algn="l" fontAlgn="ctr"/>
                      <a:r>
                        <a:rPr lang="es-ES" sz="1600" u="none" strike="noStrike" dirty="0">
                          <a:effectLst/>
                        </a:rPr>
                        <a:t>Demandar Infraestructura​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0785459"/>
                  </a:ext>
                </a:extLst>
              </a:tr>
              <a:tr h="435457">
                <a:tc>
                  <a:txBody>
                    <a:bodyPr/>
                    <a:lstStyle/>
                    <a:p>
                      <a:pPr algn="l" fontAlgn="ctr"/>
                      <a:r>
                        <a:rPr lang="es-ES" sz="1600" u="none" strike="noStrike" dirty="0">
                          <a:effectLst/>
                        </a:rPr>
                        <a:t>Realizar documento técnico Infraestructura (DTI)​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9250993"/>
                  </a:ext>
                </a:extLst>
              </a:tr>
              <a:tr h="430922">
                <a:tc>
                  <a:txBody>
                    <a:bodyPr/>
                    <a:lstStyle/>
                    <a:p>
                      <a:pPr algn="l" fontAlgn="ctr"/>
                      <a:r>
                        <a:rPr lang="es-ES" sz="1600" u="none" strike="noStrike" dirty="0">
                          <a:effectLst/>
                        </a:rPr>
                        <a:t>Enviar DTI Aprobado (viabilidad)​</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3819196"/>
                  </a:ext>
                </a:extLst>
              </a:tr>
              <a:tr h="430922">
                <a:tc>
                  <a:txBody>
                    <a:bodyPr/>
                    <a:lstStyle/>
                    <a:p>
                      <a:pPr algn="l" fontAlgn="ctr"/>
                      <a:r>
                        <a:rPr lang="es-ES" sz="1600" u="none" strike="noStrike" dirty="0">
                          <a:effectLst/>
                        </a:rPr>
                        <a:t>Creación oferta SGT</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ctr"/>
                      <a:r>
                        <a:rPr lang="es-ES" sz="1600" u="none" strike="noStrike" dirty="0">
                          <a:effectLst/>
                        </a:rPr>
                        <a:t>A/C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2090842"/>
                  </a:ext>
                </a:extLst>
              </a:tr>
              <a:tr h="430922">
                <a:tc>
                  <a:txBody>
                    <a:bodyPr/>
                    <a:lstStyle/>
                    <a:p>
                      <a:pPr algn="l" fontAlgn="ctr"/>
                      <a:r>
                        <a:rPr lang="es-ES" sz="1600" u="none" strike="noStrike" dirty="0">
                          <a:effectLst/>
                        </a:rPr>
                        <a:t>Creación oferta SanTec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s-E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4993342"/>
                  </a:ext>
                </a:extLst>
              </a:tr>
              <a:tr h="430922">
                <a:tc>
                  <a:txBody>
                    <a:bodyPr/>
                    <a:lstStyle/>
                    <a:p>
                      <a:pPr algn="l" fontAlgn="ctr"/>
                      <a:r>
                        <a:rPr lang="es-ES" sz="1600" u="none" strike="noStrike" dirty="0">
                          <a:effectLst/>
                        </a:rPr>
                        <a:t>Crear Namespace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u="none" strike="noStrike" dirty="0">
                          <a:effectLst/>
                        </a:rPr>
                        <a:t> 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4775341"/>
                  </a:ext>
                </a:extLst>
              </a:tr>
              <a:tr h="430922">
                <a:tc>
                  <a:txBody>
                    <a:bodyPr/>
                    <a:lstStyle/>
                    <a:p>
                      <a:pPr algn="l" fontAlgn="ctr"/>
                      <a:r>
                        <a:rPr lang="es-ES" sz="1600" u="none" strike="noStrike" dirty="0">
                          <a:effectLst/>
                        </a:rPr>
                        <a:t>Aprovisionar  Entornos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6545635"/>
                  </a:ext>
                </a:extLst>
              </a:tr>
              <a:tr h="430922">
                <a:tc>
                  <a:txBody>
                    <a:bodyPr/>
                    <a:lstStyle/>
                    <a:p>
                      <a:pPr algn="l" fontAlgn="ctr"/>
                      <a:r>
                        <a:rPr lang="es-ES" sz="1600" u="none" strike="noStrike" dirty="0">
                          <a:effectLst/>
                        </a:rPr>
                        <a:t>Registrar Entornos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4298921"/>
                  </a:ext>
                </a:extLst>
              </a:tr>
              <a:tr h="430922">
                <a:tc>
                  <a:txBody>
                    <a:bodyPr/>
                    <a:lstStyle/>
                    <a:p>
                      <a:pPr algn="l" fontAlgn="ctr"/>
                      <a:r>
                        <a:rPr lang="es-ES" sz="1600" b="0" i="0" u="none" strike="noStrike" dirty="0">
                          <a:solidFill>
                            <a:srgbClr val="000000"/>
                          </a:solidFill>
                          <a:effectLst/>
                          <a:latin typeface="Arial" panose="020B0604020202020204" pitchFamily="34" charset="0"/>
                        </a:rPr>
                        <a:t>Registrar Namespace (Paas)</a:t>
                      </a:r>
                    </a:p>
                  </a:txBody>
                  <a:tcPr marL="9525" marR="9525" marT="9525" marB="0" anchor="ctr"/>
                </a:tc>
                <a:tc>
                  <a:txBody>
                    <a:bodyPr/>
                    <a:lstStyle/>
                    <a:p>
                      <a:pPr algn="ctr" rtl="0" fontAlgn="ctr"/>
                      <a:endParaRPr lang="es-ES" sz="1600" u="none" strike="noStrike" dirty="0">
                        <a:effectLst/>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I</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9263082"/>
                  </a:ext>
                </a:extLst>
              </a:tr>
              <a:tr h="430922">
                <a:tc>
                  <a:txBody>
                    <a:bodyPr/>
                    <a:lstStyle/>
                    <a:p>
                      <a:pPr algn="l" fontAlgn="ctr"/>
                      <a:r>
                        <a:rPr lang="es-ES" sz="1600" u="none" strike="noStrike" dirty="0">
                          <a:effectLst/>
                        </a:rPr>
                        <a:t>Desaprovisionar Entorno (PaaS)​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u="none" strike="noStrike" dirty="0">
                        <a:effectLst/>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b="0" i="0" u="none" strike="noStrike" dirty="0">
                          <a:solidFill>
                            <a:srgbClr val="000000"/>
                          </a:solidFill>
                          <a:effectLst/>
                          <a:latin typeface="Arial"/>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25560235"/>
                  </a:ext>
                </a:extLst>
              </a:tr>
              <a:tr h="430922">
                <a:tc>
                  <a:txBody>
                    <a:bodyPr/>
                    <a:lstStyle/>
                    <a:p>
                      <a:pPr algn="l" fontAlgn="ctr"/>
                      <a:r>
                        <a:rPr lang="es-ES" sz="1600" u="none" strike="noStrike" dirty="0">
                          <a:effectLst/>
                        </a:rPr>
                        <a:t>Aprovisionar Entornos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55048242"/>
                  </a:ext>
                </a:extLst>
              </a:tr>
              <a:tr h="430922">
                <a:tc>
                  <a:txBody>
                    <a:bodyPr/>
                    <a:lstStyle/>
                    <a:p>
                      <a:pPr algn="l" fontAlgn="ctr"/>
                      <a:r>
                        <a:rPr lang="es-ES" sz="1600" u="none" strike="noStrike" dirty="0">
                          <a:effectLst/>
                        </a:rPr>
                        <a:t>Registrar Entornos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5793656"/>
                  </a:ext>
                </a:extLst>
              </a:tr>
              <a:tr h="430922">
                <a:tc>
                  <a:txBody>
                    <a:bodyPr/>
                    <a:lstStyle/>
                    <a:p>
                      <a:pPr algn="l" fontAlgn="ctr"/>
                      <a:r>
                        <a:rPr lang="es-ES" sz="1600" u="none" strike="noStrike" dirty="0">
                          <a:effectLst/>
                        </a:rPr>
                        <a:t>Configuración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3523090"/>
                  </a:ext>
                </a:extLst>
              </a:tr>
              <a:tr h="430922">
                <a:tc>
                  <a:txBody>
                    <a:bodyPr/>
                    <a:lstStyle/>
                    <a:p>
                      <a:pPr algn="l" fontAlgn="ctr"/>
                      <a:r>
                        <a:rPr lang="es-ES" sz="1600" u="none" strike="noStrike" dirty="0">
                          <a:effectLst/>
                        </a:rPr>
                        <a:t>Desaprovisionar Entorno Cloud Privada (IaaS)</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89575128"/>
                  </a:ext>
                </a:extLst>
              </a:tr>
              <a:tr h="430922">
                <a:tc>
                  <a:txBody>
                    <a:bodyPr/>
                    <a:lstStyle/>
                    <a:p>
                      <a:pPr algn="l" fontAlgn="ctr"/>
                      <a:r>
                        <a:rPr lang="es-ES" sz="1600" u="none" strike="noStrike" dirty="0">
                          <a:effectLst/>
                        </a:rPr>
                        <a:t>Definir Scripts Autoprovisión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73319850"/>
                  </a:ext>
                </a:extLst>
              </a:tr>
              <a:tr h="430922">
                <a:tc>
                  <a:txBody>
                    <a:bodyPr/>
                    <a:lstStyle/>
                    <a:p>
                      <a:pPr algn="l" fontAlgn="ctr"/>
                      <a:r>
                        <a:rPr lang="es-ES" sz="1600" u="none" strike="noStrike" dirty="0">
                          <a:effectLst/>
                        </a:rPr>
                        <a:t>Ejecutar Scripts Autoprovisión Automáticamente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r>
                        <a:rPr lang="es-ES" sz="1600" b="0" i="0" u="none" strike="noStrike" dirty="0">
                          <a:solidFill>
                            <a:srgbClr val="000000"/>
                          </a:solidFill>
                          <a:effectLst/>
                          <a:latin typeface="Arial" panose="020B0604020202020204" pitchFamily="34" charset="0"/>
                        </a:rPr>
                        <a:t>R</a:t>
                      </a: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A</a:t>
                      </a: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331219726"/>
                  </a:ext>
                </a:extLst>
              </a:tr>
              <a:tr h="430922">
                <a:tc>
                  <a:txBody>
                    <a:bodyPr/>
                    <a:lstStyle/>
                    <a:p>
                      <a:pPr algn="l" fontAlgn="ctr"/>
                      <a:r>
                        <a:rPr lang="es-ES" sz="1600" u="none" strike="noStrike" dirty="0">
                          <a:effectLst/>
                        </a:rPr>
                        <a:t>Ejecutar Scripts Autoprovisión Manualmente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39957668"/>
                  </a:ext>
                </a:extLst>
              </a:tr>
              <a:tr h="430922">
                <a:tc>
                  <a:txBody>
                    <a:bodyPr/>
                    <a:lstStyle/>
                    <a:p>
                      <a:pPr algn="l" fontAlgn="ctr"/>
                      <a:r>
                        <a:rPr lang="es-ES" sz="1600" u="none" strike="noStrike" dirty="0">
                          <a:effectLst/>
                        </a:rPr>
                        <a:t>Gestionar Scripts Autoprovisión Cloud Publica (IaaS)</a:t>
                      </a: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C</a:t>
                      </a: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r>
                        <a:rPr lang="es-ES" sz="1600" b="0" i="0" u="none" strike="noStrike" dirty="0">
                          <a:solidFill>
                            <a:srgbClr val="000000"/>
                          </a:solidFill>
                          <a:effectLst/>
                          <a:latin typeface="Arial" panose="020B0604020202020204" pitchFamily="34" charset="0"/>
                        </a:rPr>
                        <a:t>A/R</a:t>
                      </a: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solidFill>
                      <a:schemeClr val="bg1"/>
                    </a:solidFill>
                  </a:tcP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636670574"/>
                  </a:ext>
                </a:extLst>
              </a:tr>
              <a:tr h="430922">
                <a:tc>
                  <a:txBody>
                    <a:bodyPr/>
                    <a:lstStyle/>
                    <a:p>
                      <a:pPr algn="l" fontAlgn="ctr"/>
                      <a:r>
                        <a:rPr lang="es-ES" sz="1600" u="none" strike="noStrike" dirty="0">
                          <a:effectLst/>
                        </a:rPr>
                        <a:t>Aprovisionar Entornos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7526775"/>
                  </a:ext>
                </a:extLst>
              </a:tr>
              <a:tr h="430922">
                <a:tc>
                  <a:txBody>
                    <a:bodyPr/>
                    <a:lstStyle/>
                    <a:p>
                      <a:pPr algn="l" fontAlgn="ctr"/>
                      <a:r>
                        <a:rPr lang="es-ES" sz="1600" u="none" strike="noStrike" dirty="0">
                          <a:effectLst/>
                        </a:rPr>
                        <a:t>Registrar Entornos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1144727"/>
                  </a:ext>
                </a:extLst>
              </a:tr>
              <a:tr h="430922">
                <a:tc>
                  <a:txBody>
                    <a:bodyPr/>
                    <a:lstStyle/>
                    <a:p>
                      <a:pPr algn="l" fontAlgn="ctr"/>
                      <a:r>
                        <a:rPr lang="es-ES" sz="1600" u="none" strike="noStrike" dirty="0">
                          <a:effectLst/>
                        </a:rPr>
                        <a:t>Configuración &amp; Gestión versiones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483486"/>
                  </a:ext>
                </a:extLst>
              </a:tr>
              <a:tr h="430922">
                <a:tc>
                  <a:txBody>
                    <a:bodyPr/>
                    <a:lstStyle/>
                    <a:p>
                      <a:pPr algn="l" fontAlgn="ctr"/>
                      <a:r>
                        <a:rPr lang="es-ES" sz="1600" u="none" strike="noStrike" dirty="0">
                          <a:effectLst/>
                        </a:rPr>
                        <a:t>Desaprovisionar Entorno (On Premise)​</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a:t>
                      </a: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s-ES" sz="1600" u="none" strike="noStrike" dirty="0">
                          <a:effectLst/>
                        </a:rPr>
                        <a:t>A</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I/C</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86679974"/>
                  </a:ext>
                </a:extLst>
              </a:tr>
              <a:tr h="430922">
                <a:tc>
                  <a:txBody>
                    <a:bodyPr/>
                    <a:lstStyle/>
                    <a:p>
                      <a:pPr algn="l" fontAlgn="ctr"/>
                      <a:r>
                        <a:rPr lang="es-ES" sz="1600" u="none" strike="noStrike" dirty="0">
                          <a:effectLst/>
                        </a:rPr>
                        <a:t>Entregar provision a Proyecto​</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I</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s-ES" sz="1600" u="none" strike="noStrike" dirty="0">
                          <a:effectLst/>
                        </a:rPr>
                        <a:t>A/R</a:t>
                      </a: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s-ES" sz="1600" b="0" i="0" u="none" strike="noStrike" dirty="0">
                        <a:solidFill>
                          <a:srgbClr val="000000"/>
                        </a:solidFill>
                        <a:effectLst/>
                        <a:latin typeface="Arial" panose="020B06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838033"/>
                  </a:ext>
                </a:extLst>
              </a:tr>
            </a:tbl>
          </a:graphicData>
        </a:graphic>
      </p:graphicFrame>
    </p:spTree>
    <p:extLst>
      <p:ext uri="{BB962C8B-B14F-4D97-AF65-F5344CB8AC3E}">
        <p14:creationId xmlns:p14="http://schemas.microsoft.com/office/powerpoint/2010/main" val="51070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pic>
        <p:nvPicPr>
          <p:cNvPr id="6" name="New picture">
            <a:extLst>
              <a:ext uri="{FF2B5EF4-FFF2-40B4-BE49-F238E27FC236}">
                <a16:creationId xmlns:a16="http://schemas.microsoft.com/office/drawing/2014/main" id="{A53D62FE-5BFC-4830-A7C5-FECFFE1DB8D3}"/>
              </a:ext>
            </a:extLst>
          </p:cNvPr>
          <p:cNvPicPr/>
          <p:nvPr/>
        </p:nvPicPr>
        <p:blipFill rotWithShape="1">
          <a:blip r:embed="rId3"/>
          <a:srcRect b="21535"/>
          <a:stretch/>
        </p:blipFill>
        <p:spPr>
          <a:xfrm>
            <a:off x="1760888" y="1955800"/>
            <a:ext cx="20862223" cy="10569324"/>
          </a:xfrm>
          <a:prstGeom prst="rect">
            <a:avLst/>
          </a:prstGeom>
        </p:spPr>
      </p:pic>
    </p:spTree>
    <p:extLst>
      <p:ext uri="{BB962C8B-B14F-4D97-AF65-F5344CB8AC3E}">
        <p14:creationId xmlns:p14="http://schemas.microsoft.com/office/powerpoint/2010/main" val="3565664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2" name="TextBox 27">
            <a:extLst>
              <a:ext uri="{FF2B5EF4-FFF2-40B4-BE49-F238E27FC236}">
                <a16:creationId xmlns:a16="http://schemas.microsoft.com/office/drawing/2014/main" id="{82C5C477-E5BF-4BDE-890D-48B53289BB51}"/>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B932541B-6821-4C62-9425-7783143AA2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9796D44A-E02B-4E15-9ED8-1799679A5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B8A7F582-9324-43EC-9428-5095B4C65C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C931EFBD-7F8C-4C4E-A451-C541D014CCF8}"/>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7E35124F-FBE5-4C5D-8F08-2A038C2AB4A5}"/>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Enviar DTI Aprobado</a:t>
            </a:r>
            <a:endParaRPr lang="es-ES" b="1" dirty="0">
              <a:solidFill>
                <a:srgbClr val="C00000"/>
              </a:solidFill>
            </a:endParaRPr>
          </a:p>
        </p:txBody>
      </p:sp>
      <p:sp>
        <p:nvSpPr>
          <p:cNvPr id="29" name="CuadroTexto 28">
            <a:extLst>
              <a:ext uri="{FF2B5EF4-FFF2-40B4-BE49-F238E27FC236}">
                <a16:creationId xmlns:a16="http://schemas.microsoft.com/office/drawing/2014/main" id="{62D73DFC-7E17-42B9-8BC0-F17C4FD4042B}"/>
              </a:ext>
            </a:extLst>
          </p:cNvPr>
          <p:cNvSpPr txBox="1"/>
          <p:nvPr/>
        </p:nvSpPr>
        <p:spPr>
          <a:xfrm>
            <a:off x="3361327" y="7352283"/>
            <a:ext cx="5654842" cy="3785652"/>
          </a:xfrm>
          <a:prstGeom prst="rect">
            <a:avLst/>
          </a:prstGeom>
          <a:noFill/>
        </p:spPr>
        <p:txBody>
          <a:bodyPr wrap="square" rtlCol="0">
            <a:spAutoFit/>
          </a:bodyPr>
          <a:lstStyle/>
          <a:p>
            <a:pPr algn="l"/>
            <a:r>
              <a:rPr lang="en-US" altLang="en-US" sz="2400" dirty="0"/>
              <a:t>Dominio de Negocio</a:t>
            </a:r>
          </a:p>
          <a:p>
            <a:pPr algn="l"/>
            <a:r>
              <a:rPr lang="en-US" altLang="en-US" sz="2400" dirty="0"/>
              <a:t>Ingenieria (SanTec)</a:t>
            </a:r>
          </a:p>
          <a:p>
            <a:pPr algn="l"/>
            <a:endParaRPr lang="en-US" altLang="en-US" sz="2400" dirty="0"/>
          </a:p>
          <a:p>
            <a:pPr algn="l"/>
            <a:endParaRPr lang="en-US" altLang="en-US" sz="2400" dirty="0"/>
          </a:p>
          <a:p>
            <a:pPr algn="l"/>
            <a:r>
              <a:rPr lang="es-ES" sz="2400" dirty="0"/>
              <a:t>Infraestructura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Gestión de la Demanda (SGT)</a:t>
            </a:r>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D730FF9-ED70-480D-BC84-4FABE11DEFC9}"/>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6953FCA-38AD-41B7-8807-E201A0742669}"/>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A417CFA-C439-4155-B95B-CF4A909E4D15}"/>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EF8B119C-ADB7-4A4F-8B53-404EE58A6A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B4AA83F7-8196-48B3-BB58-67C729820D5D}"/>
              </a:ext>
            </a:extLst>
          </p:cNvPr>
          <p:cNvSpPr txBox="1"/>
          <p:nvPr/>
        </p:nvSpPr>
        <p:spPr>
          <a:xfrm>
            <a:off x="8457369" y="6260281"/>
            <a:ext cx="5029200" cy="461665"/>
          </a:xfrm>
          <a:prstGeom prst="rect">
            <a:avLst/>
          </a:prstGeom>
          <a:noFill/>
        </p:spPr>
        <p:txBody>
          <a:bodyPr wrap="square" rtlCol="0">
            <a:spAutoFit/>
          </a:bodyPr>
          <a:lstStyle/>
          <a:p>
            <a:pPr algn="l"/>
            <a:r>
              <a:rPr lang="es-ES" sz="2400" b="1" dirty="0">
                <a:solidFill>
                  <a:srgbClr val="C00000"/>
                </a:solidFill>
              </a:rPr>
              <a:t>Creación oferta SanTec</a:t>
            </a:r>
            <a:endParaRPr lang="es-ES" b="1" dirty="0">
              <a:solidFill>
                <a:srgbClr val="C00000"/>
              </a:solidFill>
            </a:endParaRPr>
          </a:p>
        </p:txBody>
      </p:sp>
      <p:sp>
        <p:nvSpPr>
          <p:cNvPr id="38" name="CuadroTexto 37">
            <a:extLst>
              <a:ext uri="{FF2B5EF4-FFF2-40B4-BE49-F238E27FC236}">
                <a16:creationId xmlns:a16="http://schemas.microsoft.com/office/drawing/2014/main" id="{38FAAE53-344E-4F84-A316-5CDCB50411AD}"/>
              </a:ext>
            </a:extLst>
          </p:cNvPr>
          <p:cNvSpPr txBox="1"/>
          <p:nvPr/>
        </p:nvSpPr>
        <p:spPr>
          <a:xfrm>
            <a:off x="8457369" y="7341240"/>
            <a:ext cx="5654842" cy="3785652"/>
          </a:xfrm>
          <a:prstGeom prst="rect">
            <a:avLst/>
          </a:prstGeom>
          <a:noFill/>
        </p:spPr>
        <p:txBody>
          <a:bodyPr wrap="square" rtlCol="0">
            <a:spAutoFit/>
          </a:bodyPr>
          <a:lstStyle/>
          <a:p>
            <a:pPr algn="l"/>
            <a:r>
              <a:rPr lang="es-ES" sz="2400" dirty="0"/>
              <a:t>Ingenieria (SanTec)</a:t>
            </a:r>
          </a:p>
          <a:p>
            <a:pPr algn="l"/>
            <a:endParaRPr lang="en-US" altLang="en-US" sz="2400" dirty="0"/>
          </a:p>
          <a:p>
            <a:pPr algn="l"/>
            <a:endParaRPr lang="en-US" altLang="en-US" sz="2400" dirty="0"/>
          </a:p>
          <a:p>
            <a:pPr algn="l"/>
            <a:endParaRPr lang="en-US" altLang="en-US" sz="2400" dirty="0"/>
          </a:p>
          <a:p>
            <a:pPr algn="l"/>
            <a:r>
              <a:rPr lang="es-ES" sz="2400" dirty="0"/>
              <a:t>Dominio de Negocio</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r>
              <a:rPr lang="en-US" altLang="en-US" sz="2400" dirty="0"/>
              <a:t> </a:t>
            </a:r>
            <a:endParaRPr lang="es-ES" sz="2400" dirty="0"/>
          </a:p>
        </p:txBody>
      </p:sp>
      <p:sp>
        <p:nvSpPr>
          <p:cNvPr id="40" name="Rectángulo 39">
            <a:extLst>
              <a:ext uri="{FF2B5EF4-FFF2-40B4-BE49-F238E27FC236}">
                <a16:creationId xmlns:a16="http://schemas.microsoft.com/office/drawing/2014/main" id="{8008703F-504C-46A2-A2CB-95A568590885}"/>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9DD209CB-B205-41B0-9707-09FA8AB2B442}"/>
              </a:ext>
            </a:extLst>
          </p:cNvPr>
          <p:cNvSpPr txBox="1"/>
          <p:nvPr/>
        </p:nvSpPr>
        <p:spPr>
          <a:xfrm>
            <a:off x="13496308" y="6286404"/>
            <a:ext cx="5029200" cy="461665"/>
          </a:xfrm>
          <a:prstGeom prst="rect">
            <a:avLst/>
          </a:prstGeom>
          <a:noFill/>
        </p:spPr>
        <p:txBody>
          <a:bodyPr wrap="square" rtlCol="0">
            <a:spAutoFit/>
          </a:bodyPr>
          <a:lstStyle/>
          <a:p>
            <a:pPr algn="l"/>
            <a:r>
              <a:rPr lang="es-ES" sz="2400" b="1" dirty="0">
                <a:solidFill>
                  <a:srgbClr val="C00000"/>
                </a:solidFill>
              </a:rPr>
              <a:t>Entrega Provisión a Proyecto</a:t>
            </a:r>
            <a:endParaRPr lang="es-ES" b="1" dirty="0">
              <a:solidFill>
                <a:srgbClr val="C00000"/>
              </a:solidFill>
            </a:endParaRPr>
          </a:p>
        </p:txBody>
      </p:sp>
      <p:sp>
        <p:nvSpPr>
          <p:cNvPr id="42" name="CuadroTexto 41">
            <a:extLst>
              <a:ext uri="{FF2B5EF4-FFF2-40B4-BE49-F238E27FC236}">
                <a16:creationId xmlns:a16="http://schemas.microsoft.com/office/drawing/2014/main" id="{0925DA9B-4D13-4ACD-8DAE-B38C5F712F06}"/>
              </a:ext>
            </a:extLst>
          </p:cNvPr>
          <p:cNvSpPr txBox="1"/>
          <p:nvPr/>
        </p:nvSpPr>
        <p:spPr>
          <a:xfrm>
            <a:off x="13496308" y="7379386"/>
            <a:ext cx="5654842" cy="3046988"/>
          </a:xfrm>
          <a:prstGeom prst="rect">
            <a:avLst/>
          </a:prstGeom>
          <a:noFill/>
        </p:spPr>
        <p:txBody>
          <a:bodyPr wrap="square" rtlCol="0">
            <a:spAutoFit/>
          </a:bodyPr>
          <a:lstStyle/>
          <a:p>
            <a:pPr algn="l"/>
            <a:r>
              <a:rPr lang="es-ES" sz="2400" dirty="0"/>
              <a:t>Dominio de Negocio</a:t>
            </a:r>
          </a:p>
          <a:p>
            <a:pPr algn="l"/>
            <a:endParaRPr lang="en-US" altLang="en-US" sz="2400" dirty="0"/>
          </a:p>
          <a:p>
            <a:pPr algn="l"/>
            <a:endParaRPr lang="en-US" altLang="en-US" sz="2400" dirty="0"/>
          </a:p>
          <a:p>
            <a:pPr algn="l"/>
            <a:endParaRPr lang="en-US" altLang="en-US" sz="2400" dirty="0"/>
          </a:p>
          <a:p>
            <a:pPr algn="l"/>
            <a:r>
              <a:rPr lang="es-ES" sz="2400" dirty="0"/>
              <a:t>Infraestructura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3" name="TextBox 27">
            <a:extLst>
              <a:ext uri="{FF2B5EF4-FFF2-40B4-BE49-F238E27FC236}">
                <a16:creationId xmlns:a16="http://schemas.microsoft.com/office/drawing/2014/main" id="{FB16320C-1FEB-4019-8898-F7FF30BDC8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Infraestructura (SanTec)</a:t>
            </a:r>
          </a:p>
        </p:txBody>
      </p:sp>
      <p:pic>
        <p:nvPicPr>
          <p:cNvPr id="48" name="Picture 25">
            <a:extLst>
              <a:ext uri="{FF2B5EF4-FFF2-40B4-BE49-F238E27FC236}">
                <a16:creationId xmlns:a16="http://schemas.microsoft.com/office/drawing/2014/main" id="{397CD83B-3CB2-48B8-A5A8-283E6207891C}"/>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33" name="New picture">
            <a:extLst>
              <a:ext uri="{FF2B5EF4-FFF2-40B4-BE49-F238E27FC236}">
                <a16:creationId xmlns:a16="http://schemas.microsoft.com/office/drawing/2014/main" id="{9E6A74AE-8429-4B37-BB15-0A9B4AC63313}"/>
              </a:ext>
            </a:extLst>
          </p:cNvPr>
          <p:cNvPicPr/>
          <p:nvPr/>
        </p:nvPicPr>
        <p:blipFill rotWithShape="1">
          <a:blip r:embed="rId11"/>
          <a:srcRect t="-1" b="78174"/>
          <a:stretch/>
        </p:blipFill>
        <p:spPr>
          <a:xfrm>
            <a:off x="1760888" y="1955800"/>
            <a:ext cx="20862223" cy="2940050"/>
          </a:xfrm>
          <a:prstGeom prst="rect">
            <a:avLst/>
          </a:prstGeom>
        </p:spPr>
      </p:pic>
    </p:spTree>
    <p:extLst>
      <p:ext uri="{BB962C8B-B14F-4D97-AF65-F5344CB8AC3E}">
        <p14:creationId xmlns:p14="http://schemas.microsoft.com/office/powerpoint/2010/main" val="111335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2" name="TextBox 27">
            <a:extLst>
              <a:ext uri="{FF2B5EF4-FFF2-40B4-BE49-F238E27FC236}">
                <a16:creationId xmlns:a16="http://schemas.microsoft.com/office/drawing/2014/main" id="{C529932D-138F-4F33-86AB-00B8586251E8}"/>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Arquitectura (SanTec)</a:t>
            </a:r>
          </a:p>
        </p:txBody>
      </p:sp>
      <p:sp>
        <p:nvSpPr>
          <p:cNvPr id="23" name="TextBox 27">
            <a:extLst>
              <a:ext uri="{FF2B5EF4-FFF2-40B4-BE49-F238E27FC236}">
                <a16:creationId xmlns:a16="http://schemas.microsoft.com/office/drawing/2014/main" id="{02D76486-C2F9-4108-8557-5AD0B02FA531}"/>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5" name="Picture 25">
            <a:extLst>
              <a:ext uri="{FF2B5EF4-FFF2-40B4-BE49-F238E27FC236}">
                <a16:creationId xmlns:a16="http://schemas.microsoft.com/office/drawing/2014/main" id="{938228F8-C934-4023-A76D-19CF0EEA9E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26" name="Graphic 6" descr="Handshake">
            <a:extLst>
              <a:ext uri="{FF2B5EF4-FFF2-40B4-BE49-F238E27FC236}">
                <a16:creationId xmlns:a16="http://schemas.microsoft.com/office/drawing/2014/main" id="{34D8DC55-2F5F-4318-B822-F1C6A4220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9FE02CCD-1BBA-476F-81FD-6C5A1EFCA6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42B265C0-B614-4138-A277-72E88D133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23C15D9C-F059-41D5-90CC-645BF4D4AF6F}"/>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CuadroTexto 30">
            <a:extLst>
              <a:ext uri="{FF2B5EF4-FFF2-40B4-BE49-F238E27FC236}">
                <a16:creationId xmlns:a16="http://schemas.microsoft.com/office/drawing/2014/main" id="{04861924-33CC-4F35-AA97-EA584A97E162}"/>
              </a:ext>
            </a:extLst>
          </p:cNvPr>
          <p:cNvSpPr txBox="1"/>
          <p:nvPr/>
        </p:nvSpPr>
        <p:spPr>
          <a:xfrm>
            <a:off x="3361327" y="7329662"/>
            <a:ext cx="5654842" cy="3416320"/>
          </a:xfrm>
          <a:prstGeom prst="rect">
            <a:avLst/>
          </a:prstGeom>
          <a:noFill/>
        </p:spPr>
        <p:txBody>
          <a:bodyPr wrap="square" rtlCol="0">
            <a:spAutoFit/>
          </a:bodyPr>
          <a:lstStyle/>
          <a:p>
            <a:pPr algn="l"/>
            <a:r>
              <a:rPr lang="es-ES" sz="2400" dirty="0"/>
              <a:t>Dominio de negocio</a:t>
            </a:r>
          </a:p>
          <a:p>
            <a:pPr algn="l"/>
            <a:r>
              <a:rPr lang="es-ES" sz="2400" dirty="0"/>
              <a:t>Ingenieria (SanTec)</a:t>
            </a:r>
            <a:r>
              <a:rPr lang="en-US" altLang="en-US" sz="2400" dirty="0"/>
              <a:t> </a:t>
            </a:r>
          </a:p>
          <a:p>
            <a:pPr algn="l"/>
            <a:endParaRPr lang="en-US" altLang="en-US" sz="2400" dirty="0"/>
          </a:p>
          <a:p>
            <a:pPr algn="l"/>
            <a:endParaRPr lang="en-US" altLang="en-US" sz="2400" dirty="0"/>
          </a:p>
          <a:p>
            <a:pPr algn="l"/>
            <a:r>
              <a:rPr lang="es-ES" sz="2400" dirty="0"/>
              <a:t>Arquitectura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Infraestructura (SanTec) </a:t>
            </a:r>
            <a:r>
              <a:rPr lang="en-US" altLang="en-US" sz="2400" dirty="0"/>
              <a:t> </a:t>
            </a:r>
            <a:endParaRPr lang="es-ES" sz="2400" dirty="0"/>
          </a:p>
        </p:txBody>
      </p:sp>
      <p:cxnSp>
        <p:nvCxnSpPr>
          <p:cNvPr id="32" name="Conector recto 31">
            <a:extLst>
              <a:ext uri="{FF2B5EF4-FFF2-40B4-BE49-F238E27FC236}">
                <a16:creationId xmlns:a16="http://schemas.microsoft.com/office/drawing/2014/main" id="{2345F1EF-0CF9-492F-A917-7B6BBB41539D}"/>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8FF3F338-9649-4F19-A202-35BB26535BD2}"/>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22560B5B-D942-43AE-A2B1-E7680743C49F}"/>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763C6535-EF16-49EB-A303-ED0A8E5F0418}"/>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Realizar DTI</a:t>
            </a:r>
            <a:endParaRPr lang="es-ES" b="1" dirty="0">
              <a:solidFill>
                <a:srgbClr val="C00000"/>
              </a:solidFill>
            </a:endParaRPr>
          </a:p>
        </p:txBody>
      </p:sp>
      <p:pic>
        <p:nvPicPr>
          <p:cNvPr id="19" name="New picture">
            <a:extLst>
              <a:ext uri="{FF2B5EF4-FFF2-40B4-BE49-F238E27FC236}">
                <a16:creationId xmlns:a16="http://schemas.microsoft.com/office/drawing/2014/main" id="{E8876167-02FF-461C-B010-7E5138E08FB3}"/>
              </a:ext>
            </a:extLst>
          </p:cNvPr>
          <p:cNvPicPr/>
          <p:nvPr/>
        </p:nvPicPr>
        <p:blipFill rotWithShape="1">
          <a:blip r:embed="rId11"/>
          <a:srcRect t="20978" b="70395"/>
          <a:stretch/>
        </p:blipFill>
        <p:spPr>
          <a:xfrm>
            <a:off x="1760888" y="2611026"/>
            <a:ext cx="20862223" cy="1162050"/>
          </a:xfrm>
          <a:prstGeom prst="rect">
            <a:avLst/>
          </a:prstGeom>
        </p:spPr>
      </p:pic>
    </p:spTree>
    <p:extLst>
      <p:ext uri="{BB962C8B-B14F-4D97-AF65-F5344CB8AC3E}">
        <p14:creationId xmlns:p14="http://schemas.microsoft.com/office/powerpoint/2010/main" val="123216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3386474" y="6284344"/>
            <a:ext cx="3880600" cy="369332"/>
          </a:xfrm>
          <a:prstGeom prst="rect">
            <a:avLst/>
          </a:prstGeom>
          <a:noFill/>
        </p:spPr>
        <p:txBody>
          <a:bodyPr wrap="square" rtlCol="0">
            <a:spAutoFit/>
          </a:bodyPr>
          <a:lstStyle/>
          <a:p>
            <a:pPr algn="l"/>
            <a:r>
              <a:rPr lang="es-ES" sz="1800" b="1" dirty="0">
                <a:solidFill>
                  <a:srgbClr val="C00000"/>
                </a:solidFill>
              </a:rPr>
              <a:t>Creación oferta SGT</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3316252" y="7353970"/>
            <a:ext cx="5654842" cy="3416320"/>
          </a:xfrm>
          <a:prstGeom prst="rect">
            <a:avLst/>
          </a:prstGeom>
          <a:noFill/>
        </p:spPr>
        <p:txBody>
          <a:bodyPr wrap="square" rtlCol="0">
            <a:spAutoFit/>
          </a:bodyPr>
          <a:lstStyle/>
          <a:p>
            <a:pPr algn="l"/>
            <a:r>
              <a:rPr lang="en-US" altLang="en-US" sz="2400" dirty="0"/>
              <a:t>Ingenieria (SanTec)</a:t>
            </a:r>
          </a:p>
          <a:p>
            <a:pPr algn="l"/>
            <a:endParaRPr lang="en-US" altLang="en-US" sz="2400" dirty="0"/>
          </a:p>
          <a:p>
            <a:pPr algn="l"/>
            <a:endParaRPr lang="en-US" altLang="en-US" sz="2400" dirty="0"/>
          </a:p>
          <a:p>
            <a:pPr algn="l"/>
            <a:endParaRPr lang="en-US" altLang="en-US" sz="2400" dirty="0"/>
          </a:p>
          <a:p>
            <a:pPr algn="l"/>
            <a:r>
              <a:rPr lang="es-ES" sz="2400" dirty="0"/>
              <a:t>Infraestructura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Infraestructura (SanTec) </a:t>
            </a:r>
            <a:r>
              <a:rPr lang="en-US" altLang="en-US" sz="2400" dirty="0"/>
              <a:t> </a:t>
            </a:r>
            <a:endParaRPr lang="es-ES" sz="2400" dirty="0"/>
          </a:p>
        </p:txBody>
      </p:sp>
      <p:cxnSp>
        <p:nvCxnSpPr>
          <p:cNvPr id="32" name="Conector recto 31">
            <a:extLst>
              <a:ext uri="{FF2B5EF4-FFF2-40B4-BE49-F238E27FC236}">
                <a16:creationId xmlns:a16="http://schemas.microsoft.com/office/drawing/2014/main" id="{592B5894-E39F-406F-9BF6-ED7BB1B2CF99}"/>
              </a:ext>
            </a:extLst>
          </p:cNvPr>
          <p:cNvCxnSpPr>
            <a:cxnSpLocks/>
          </p:cNvCxnSpPr>
          <p:nvPr/>
        </p:nvCxnSpPr>
        <p:spPr>
          <a:xfrm>
            <a:off x="483686" y="8425282"/>
            <a:ext cx="22915389"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77BD8E-96BD-48B1-97EB-2ED66920087C}"/>
              </a:ext>
            </a:extLst>
          </p:cNvPr>
          <p:cNvCxnSpPr>
            <a:cxnSpLocks/>
          </p:cNvCxnSpPr>
          <p:nvPr/>
        </p:nvCxnSpPr>
        <p:spPr>
          <a:xfrm>
            <a:off x="483686" y="9867955"/>
            <a:ext cx="22778058"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47606E63-1FCD-4CF2-90C9-169D7EF6F9E2}"/>
              </a:ext>
            </a:extLst>
          </p:cNvPr>
          <p:cNvCxnSpPr>
            <a:cxnSpLocks/>
          </p:cNvCxnSpPr>
          <p:nvPr/>
        </p:nvCxnSpPr>
        <p:spPr>
          <a:xfrm flipV="1">
            <a:off x="483686" y="11335082"/>
            <a:ext cx="22915389" cy="38947"/>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AD743A4-3041-4821-87B6-744A7AB5A0F8}"/>
              </a:ext>
            </a:extLst>
          </p:cNvPr>
          <p:cNvSpPr txBox="1"/>
          <p:nvPr/>
        </p:nvSpPr>
        <p:spPr>
          <a:xfrm>
            <a:off x="7419475" y="6260281"/>
            <a:ext cx="5029200" cy="369332"/>
          </a:xfrm>
          <a:prstGeom prst="rect">
            <a:avLst/>
          </a:prstGeom>
          <a:noFill/>
        </p:spPr>
        <p:txBody>
          <a:bodyPr wrap="square" rtlCol="0">
            <a:spAutoFit/>
          </a:bodyPr>
          <a:lstStyle/>
          <a:p>
            <a:pPr algn="l"/>
            <a:r>
              <a:rPr lang="es-ES" sz="1600" b="1" dirty="0">
                <a:solidFill>
                  <a:srgbClr val="C00000"/>
                </a:solidFill>
              </a:rPr>
              <a:t>Aprovisionar Entornos (</a:t>
            </a:r>
            <a:r>
              <a:rPr lang="es-ES" sz="1800" b="1" dirty="0">
                <a:solidFill>
                  <a:srgbClr val="C00000"/>
                </a:solidFill>
              </a:rPr>
              <a:t>On-premise</a:t>
            </a:r>
            <a:r>
              <a:rPr lang="es-ES" sz="1600" b="1" dirty="0">
                <a:solidFill>
                  <a:srgbClr val="C00000"/>
                </a:solidFill>
              </a:rPr>
              <a:t>)</a:t>
            </a:r>
            <a:endParaRPr lang="es-ES" sz="20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7380527" y="7355657"/>
            <a:ext cx="5654842" cy="2677656"/>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Infraestructura (SanTec)</a:t>
            </a: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1389925" y="6261968"/>
            <a:ext cx="5029200" cy="369332"/>
          </a:xfrm>
          <a:prstGeom prst="rect">
            <a:avLst/>
          </a:prstGeom>
          <a:noFill/>
        </p:spPr>
        <p:txBody>
          <a:bodyPr wrap="square" rtlCol="0">
            <a:spAutoFit/>
          </a:bodyPr>
          <a:lstStyle/>
          <a:p>
            <a:pPr algn="l"/>
            <a:r>
              <a:rPr lang="es-ES" sz="1800" b="1" dirty="0">
                <a:solidFill>
                  <a:srgbClr val="C00000"/>
                </a:solidFill>
              </a:rPr>
              <a:t>Registrar Entornos (On-premise)</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1389925" y="7332911"/>
            <a:ext cx="5654842" cy="3046988"/>
          </a:xfrm>
          <a:prstGeom prst="rect">
            <a:avLst/>
          </a:prstGeom>
          <a:noFill/>
        </p:spPr>
        <p:txBody>
          <a:bodyPr wrap="square" rtlCol="0">
            <a:spAutoFit/>
          </a:bodyPr>
          <a:lstStyle/>
          <a:p>
            <a:pPr algn="l"/>
            <a:r>
              <a:rPr lang="es-ES" sz="2400" dirty="0"/>
              <a:t>Monitorización (SanTec)</a:t>
            </a:r>
          </a:p>
          <a:p>
            <a:pPr algn="l"/>
            <a:r>
              <a:rPr lang="es-ES" sz="2400" dirty="0"/>
              <a:t>Nivel de Servicio (SanTec)</a:t>
            </a:r>
          </a:p>
          <a:p>
            <a:pPr algn="l"/>
            <a:endParaRPr lang="en-US" altLang="en-US" sz="2400" dirty="0"/>
          </a:p>
          <a:p>
            <a:pPr algn="l"/>
            <a:endParaRPr lang="en-US" altLang="en-US" sz="2400" dirty="0"/>
          </a:p>
          <a:p>
            <a:pPr algn="l"/>
            <a:r>
              <a:rPr lang="es-ES" sz="2400" dirty="0"/>
              <a:t>Infraestructura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9" name="TextBox 27">
            <a:extLst>
              <a:ext uri="{FF2B5EF4-FFF2-40B4-BE49-F238E27FC236}">
                <a16:creationId xmlns:a16="http://schemas.microsoft.com/office/drawing/2014/main" id="{86643CDD-FE19-46A5-AACB-31D4DAB005F2}"/>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Gestión de la demanda (SGT)</a:t>
            </a:r>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55" name="Rectángulo 54">
            <a:extLst>
              <a:ext uri="{FF2B5EF4-FFF2-40B4-BE49-F238E27FC236}">
                <a16:creationId xmlns:a16="http://schemas.microsoft.com/office/drawing/2014/main" id="{973863A9-88D9-43BE-BBD6-8D283B291663}"/>
              </a:ext>
            </a:extLst>
          </p:cNvPr>
          <p:cNvSpPr/>
          <p:nvPr/>
        </p:nvSpPr>
        <p:spPr>
          <a:xfrm>
            <a:off x="19518475" y="685117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8" name="Rectángulo 57">
            <a:extLst>
              <a:ext uri="{FF2B5EF4-FFF2-40B4-BE49-F238E27FC236}">
                <a16:creationId xmlns:a16="http://schemas.microsoft.com/office/drawing/2014/main" id="{035797FA-9F57-4177-932A-7A20E345EE98}"/>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A9723F52-0204-4030-BE59-15275E889D60}"/>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71FDBE16-0DA9-4562-ABA9-70FA9898A378}"/>
              </a:ext>
            </a:extLst>
          </p:cNvPr>
          <p:cNvSpPr txBox="1"/>
          <p:nvPr/>
        </p:nvSpPr>
        <p:spPr>
          <a:xfrm>
            <a:off x="15485475" y="6294816"/>
            <a:ext cx="5029200" cy="369332"/>
          </a:xfrm>
          <a:prstGeom prst="rect">
            <a:avLst/>
          </a:prstGeom>
          <a:noFill/>
        </p:spPr>
        <p:txBody>
          <a:bodyPr wrap="square" rtlCol="0">
            <a:spAutoFit/>
          </a:bodyPr>
          <a:lstStyle/>
          <a:p>
            <a:pPr algn="l"/>
            <a:r>
              <a:rPr lang="es-ES" sz="1800" b="1" dirty="0">
                <a:solidFill>
                  <a:srgbClr val="C00000"/>
                </a:solidFill>
              </a:rPr>
              <a:t>Configuración (On-premise)</a:t>
            </a:r>
            <a:endParaRPr lang="es-ES" sz="2400" b="1" dirty="0">
              <a:solidFill>
                <a:srgbClr val="C00000"/>
              </a:solidFill>
            </a:endParaRPr>
          </a:p>
        </p:txBody>
      </p:sp>
      <p:sp>
        <p:nvSpPr>
          <p:cNvPr id="66" name="CuadroTexto 65">
            <a:extLst>
              <a:ext uri="{FF2B5EF4-FFF2-40B4-BE49-F238E27FC236}">
                <a16:creationId xmlns:a16="http://schemas.microsoft.com/office/drawing/2014/main" id="{D20F0A53-6604-482F-9D25-5A51C8D6E05D}"/>
              </a:ext>
            </a:extLst>
          </p:cNvPr>
          <p:cNvSpPr txBox="1"/>
          <p:nvPr/>
        </p:nvSpPr>
        <p:spPr>
          <a:xfrm>
            <a:off x="19518475" y="6327664"/>
            <a:ext cx="5029200" cy="369332"/>
          </a:xfrm>
          <a:prstGeom prst="rect">
            <a:avLst/>
          </a:prstGeom>
          <a:noFill/>
        </p:spPr>
        <p:txBody>
          <a:bodyPr wrap="square" rtlCol="0">
            <a:spAutoFit/>
          </a:bodyPr>
          <a:lstStyle/>
          <a:p>
            <a:pPr algn="l"/>
            <a:r>
              <a:rPr lang="es-ES" sz="1800" b="1" dirty="0">
                <a:solidFill>
                  <a:srgbClr val="C00000"/>
                </a:solidFill>
              </a:rPr>
              <a:t>Desaprovisionar Entornos (On-premise)</a:t>
            </a:r>
            <a:endParaRPr lang="es-ES" sz="2400" b="1" dirty="0">
              <a:solidFill>
                <a:srgbClr val="C00000"/>
              </a:solidFill>
            </a:endParaRPr>
          </a:p>
        </p:txBody>
      </p:sp>
      <p:sp>
        <p:nvSpPr>
          <p:cNvPr id="67" name="CuadroTexto 66">
            <a:extLst>
              <a:ext uri="{FF2B5EF4-FFF2-40B4-BE49-F238E27FC236}">
                <a16:creationId xmlns:a16="http://schemas.microsoft.com/office/drawing/2014/main" id="{9B435933-1F5F-41CF-AD6C-2F62CA8E9F0E}"/>
              </a:ext>
            </a:extLst>
          </p:cNvPr>
          <p:cNvSpPr txBox="1"/>
          <p:nvPr/>
        </p:nvSpPr>
        <p:spPr>
          <a:xfrm>
            <a:off x="15509077" y="7327163"/>
            <a:ext cx="5654842" cy="3046988"/>
          </a:xfrm>
          <a:prstGeom prst="rect">
            <a:avLst/>
          </a:prstGeom>
          <a:noFill/>
        </p:spPr>
        <p:txBody>
          <a:bodyPr wrap="square" rtlCol="0">
            <a:spAutoFit/>
          </a:bodyPr>
          <a:lstStyle/>
          <a:p>
            <a:pPr algn="l"/>
            <a:r>
              <a:rPr lang="es-ES" sz="2400" dirty="0"/>
              <a:t>Monitorización (SanTec)</a:t>
            </a:r>
          </a:p>
          <a:p>
            <a:pPr algn="l"/>
            <a:endParaRPr lang="en-US" altLang="en-US" sz="2400" dirty="0"/>
          </a:p>
          <a:p>
            <a:pPr algn="l"/>
            <a:endParaRPr lang="en-US" altLang="en-US" sz="2400" dirty="0"/>
          </a:p>
          <a:p>
            <a:pPr algn="l"/>
            <a:endParaRPr lang="en-US" altLang="en-US" sz="2400" dirty="0"/>
          </a:p>
          <a:p>
            <a:pPr algn="l"/>
            <a:r>
              <a:rPr lang="es-ES" sz="2400" dirty="0"/>
              <a:t>Infraestructura (SanTec)</a:t>
            </a:r>
            <a:endParaRPr lang="en-US" altLang="en-US" sz="2400" dirty="0"/>
          </a:p>
          <a:p>
            <a:pPr algn="l"/>
            <a:endParaRPr lang="en-US" altLang="en-US" sz="2400" dirty="0"/>
          </a:p>
          <a:p>
            <a:pPr algn="l"/>
            <a:endParaRPr lang="en-US" altLang="en-US" sz="2400" dirty="0"/>
          </a:p>
          <a:p>
            <a:pPr algn="l"/>
            <a:endParaRPr lang="en-US" altLang="en-US" sz="2400" dirty="0"/>
          </a:p>
        </p:txBody>
      </p:sp>
      <p:sp>
        <p:nvSpPr>
          <p:cNvPr id="68" name="CuadroTexto 67">
            <a:extLst>
              <a:ext uri="{FF2B5EF4-FFF2-40B4-BE49-F238E27FC236}">
                <a16:creationId xmlns:a16="http://schemas.microsoft.com/office/drawing/2014/main" id="{A11A8EA2-53E7-44C4-A088-350079721F00}"/>
              </a:ext>
            </a:extLst>
          </p:cNvPr>
          <p:cNvSpPr txBox="1"/>
          <p:nvPr/>
        </p:nvSpPr>
        <p:spPr>
          <a:xfrm>
            <a:off x="19518475" y="7327163"/>
            <a:ext cx="5654842" cy="3416320"/>
          </a:xfrm>
          <a:prstGeom prst="rect">
            <a:avLst/>
          </a:prstGeom>
          <a:noFill/>
        </p:spPr>
        <p:txBody>
          <a:bodyPr wrap="square" rtlCol="0">
            <a:spAutoFit/>
          </a:bodyPr>
          <a:lstStyle/>
          <a:p>
            <a:pPr algn="l"/>
            <a:r>
              <a:rPr lang="es-ES" sz="2400" dirty="0"/>
              <a:t>Monitorización (SanTec)</a:t>
            </a:r>
          </a:p>
          <a:p>
            <a:pPr algn="l"/>
            <a:r>
              <a:rPr lang="es-ES" sz="2400" dirty="0"/>
              <a:t>Nivel de Servicio (SanTec)</a:t>
            </a:r>
            <a:endParaRPr lang="en-US" altLang="en-US" sz="2400" dirty="0"/>
          </a:p>
          <a:p>
            <a:pPr algn="l"/>
            <a:endParaRPr lang="en-US" altLang="en-US" sz="2400" dirty="0"/>
          </a:p>
          <a:p>
            <a:pPr algn="l"/>
            <a:endParaRPr lang="en-US" altLang="en-US" sz="2400" dirty="0"/>
          </a:p>
          <a:p>
            <a:pPr algn="l"/>
            <a:r>
              <a:rPr lang="es-ES" sz="2400" dirty="0"/>
              <a:t>Infraestructura (SanTec)</a:t>
            </a:r>
          </a:p>
          <a:p>
            <a:pPr algn="l"/>
            <a:r>
              <a:rPr lang="es-ES" altLang="en-US" sz="2400" dirty="0"/>
              <a:t>Dominio de Negocio</a:t>
            </a:r>
            <a:endParaRPr lang="en-US" altLang="en-US" sz="2400" dirty="0"/>
          </a:p>
          <a:p>
            <a:pPr algn="l"/>
            <a:endParaRPr lang="en-US" altLang="en-US" sz="2400" dirty="0"/>
          </a:p>
          <a:p>
            <a:pPr algn="l"/>
            <a:endParaRPr lang="en-US" altLang="en-US" sz="2400" dirty="0"/>
          </a:p>
          <a:p>
            <a:pPr algn="l"/>
            <a:r>
              <a:rPr lang="en-US" altLang="en-US" sz="2400" dirty="0"/>
              <a:t>Nivel de Servicio (SanTec)</a:t>
            </a:r>
          </a:p>
        </p:txBody>
      </p:sp>
      <p:pic>
        <p:nvPicPr>
          <p:cNvPr id="37" name="New picture">
            <a:extLst>
              <a:ext uri="{FF2B5EF4-FFF2-40B4-BE49-F238E27FC236}">
                <a16:creationId xmlns:a16="http://schemas.microsoft.com/office/drawing/2014/main" id="{516191CD-D213-4283-A953-5AA8BA1D9CBE}"/>
              </a:ext>
            </a:extLst>
          </p:cNvPr>
          <p:cNvPicPr/>
          <p:nvPr/>
        </p:nvPicPr>
        <p:blipFill rotWithShape="1">
          <a:blip r:embed="rId11"/>
          <a:srcRect t="28615" b="56533"/>
          <a:stretch/>
        </p:blipFill>
        <p:spPr>
          <a:xfrm>
            <a:off x="1934085" y="2190914"/>
            <a:ext cx="20862223" cy="2000548"/>
          </a:xfrm>
          <a:prstGeom prst="rect">
            <a:avLst/>
          </a:prstGeom>
        </p:spPr>
      </p:pic>
    </p:spTree>
    <p:extLst>
      <p:ext uri="{BB962C8B-B14F-4D97-AF65-F5344CB8AC3E}">
        <p14:creationId xmlns:p14="http://schemas.microsoft.com/office/powerpoint/2010/main" val="194582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5" name="TextBox 27">
            <a:extLst>
              <a:ext uri="{FF2B5EF4-FFF2-40B4-BE49-F238E27FC236}">
                <a16:creationId xmlns:a16="http://schemas.microsoft.com/office/drawing/2014/main" id="{24738201-B6B2-4B2D-8E5D-168FE35ADD9F}"/>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6" name="Graphic 6" descr="Handshake">
            <a:extLst>
              <a:ext uri="{FF2B5EF4-FFF2-40B4-BE49-F238E27FC236}">
                <a16:creationId xmlns:a16="http://schemas.microsoft.com/office/drawing/2014/main" id="{0E81DC43-AEDB-4693-9AD6-FAB0D80D2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7" name="Graphic 26" descr="Research">
            <a:extLst>
              <a:ext uri="{FF2B5EF4-FFF2-40B4-BE49-F238E27FC236}">
                <a16:creationId xmlns:a16="http://schemas.microsoft.com/office/drawing/2014/main" id="{5B9CFFB0-E3AA-445F-B22B-0E1B765B64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8" name="Graphic 34" descr="Information">
            <a:extLst>
              <a:ext uri="{FF2B5EF4-FFF2-40B4-BE49-F238E27FC236}">
                <a16:creationId xmlns:a16="http://schemas.microsoft.com/office/drawing/2014/main" id="{F80D6F76-C38A-4548-BE0D-E1876828E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9" name="Rectángulo 28">
            <a:extLst>
              <a:ext uri="{FF2B5EF4-FFF2-40B4-BE49-F238E27FC236}">
                <a16:creationId xmlns:a16="http://schemas.microsoft.com/office/drawing/2014/main" id="{9F812CFA-392E-4516-B9EC-A6A2CD387118}"/>
              </a:ext>
            </a:extLst>
          </p:cNvPr>
          <p:cNvSpPr/>
          <p:nvPr/>
        </p:nvSpPr>
        <p:spPr>
          <a:xfrm>
            <a:off x="3386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1BA56A54-B0F1-42A1-BF50-D4C6B48186C3}"/>
              </a:ext>
            </a:extLst>
          </p:cNvPr>
          <p:cNvSpPr txBox="1"/>
          <p:nvPr/>
        </p:nvSpPr>
        <p:spPr>
          <a:xfrm>
            <a:off x="3386474" y="6212154"/>
            <a:ext cx="3880600" cy="646331"/>
          </a:xfrm>
          <a:prstGeom prst="rect">
            <a:avLst/>
          </a:prstGeom>
          <a:noFill/>
        </p:spPr>
        <p:txBody>
          <a:bodyPr wrap="square" rtlCol="0">
            <a:spAutoFit/>
          </a:bodyPr>
          <a:lstStyle/>
          <a:p>
            <a:pPr algn="l"/>
            <a:r>
              <a:rPr lang="es-ES" sz="1800" b="1" dirty="0">
                <a:solidFill>
                  <a:srgbClr val="C00000"/>
                </a:solidFill>
              </a:rPr>
              <a:t>Aprovisionar Entornos Cloud Privada (IaaS)</a:t>
            </a:r>
            <a:endParaRPr lang="es-ES" sz="2400" b="1" dirty="0">
              <a:solidFill>
                <a:srgbClr val="C00000"/>
              </a:solidFill>
            </a:endParaRPr>
          </a:p>
        </p:txBody>
      </p:sp>
      <p:sp>
        <p:nvSpPr>
          <p:cNvPr id="31" name="CuadroTexto 30">
            <a:extLst>
              <a:ext uri="{FF2B5EF4-FFF2-40B4-BE49-F238E27FC236}">
                <a16:creationId xmlns:a16="http://schemas.microsoft.com/office/drawing/2014/main" id="{65FB64E5-14C3-488A-A765-14B69329C558}"/>
              </a:ext>
            </a:extLst>
          </p:cNvPr>
          <p:cNvSpPr txBox="1"/>
          <p:nvPr/>
        </p:nvSpPr>
        <p:spPr>
          <a:xfrm>
            <a:off x="3316252" y="7353970"/>
            <a:ext cx="5654842" cy="2308324"/>
          </a:xfrm>
          <a:prstGeom prst="rect">
            <a:avLst/>
          </a:prstGeom>
          <a:noFill/>
        </p:spPr>
        <p:txBody>
          <a:bodyPr wrap="square" rtlCol="0">
            <a:spAutoFit/>
          </a:bodyPr>
          <a:lstStyle/>
          <a:p>
            <a:pPr algn="l"/>
            <a:endParaRPr lang="es-ES" sz="2400" dirty="0"/>
          </a:p>
          <a:p>
            <a:pPr algn="l"/>
            <a:endParaRPr lang="es-ES" sz="2400" dirty="0"/>
          </a:p>
          <a:p>
            <a:pPr algn="l"/>
            <a:endParaRPr lang="es-ES" sz="2400" dirty="0"/>
          </a:p>
          <a:p>
            <a:pPr algn="l"/>
            <a:endParaRPr lang="es-ES" sz="2400" dirty="0"/>
          </a:p>
          <a:p>
            <a:pPr algn="l"/>
            <a:r>
              <a:rPr lang="es-ES" sz="2400" dirty="0"/>
              <a:t>Infraestructura (SanTec)</a:t>
            </a:r>
            <a:endParaRPr lang="en-US" altLang="en-US" sz="2400" dirty="0"/>
          </a:p>
          <a:p>
            <a:pPr algn="l"/>
            <a:r>
              <a:rPr lang="en-US" altLang="en-US" sz="2400" dirty="0"/>
              <a:t> </a:t>
            </a:r>
            <a:endParaRPr lang="es-ES" sz="2400" dirty="0"/>
          </a:p>
        </p:txBody>
      </p:sp>
      <p:cxnSp>
        <p:nvCxnSpPr>
          <p:cNvPr id="32" name="Conector recto 31">
            <a:extLst>
              <a:ext uri="{FF2B5EF4-FFF2-40B4-BE49-F238E27FC236}">
                <a16:creationId xmlns:a16="http://schemas.microsoft.com/office/drawing/2014/main" id="{592B5894-E39F-406F-9BF6-ED7BB1B2CF99}"/>
              </a:ext>
            </a:extLst>
          </p:cNvPr>
          <p:cNvCxnSpPr>
            <a:cxnSpLocks/>
          </p:cNvCxnSpPr>
          <p:nvPr/>
        </p:nvCxnSpPr>
        <p:spPr>
          <a:xfrm>
            <a:off x="483686" y="8425282"/>
            <a:ext cx="19320293"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D77BD8E-96BD-48B1-97EB-2ED66920087C}"/>
              </a:ext>
            </a:extLst>
          </p:cNvPr>
          <p:cNvCxnSpPr>
            <a:cxnSpLocks/>
          </p:cNvCxnSpPr>
          <p:nvPr/>
        </p:nvCxnSpPr>
        <p:spPr>
          <a:xfrm>
            <a:off x="483686" y="9867955"/>
            <a:ext cx="19320293"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47606E63-1FCD-4CF2-90C9-169D7EF6F9E2}"/>
              </a:ext>
            </a:extLst>
          </p:cNvPr>
          <p:cNvCxnSpPr>
            <a:cxnSpLocks/>
          </p:cNvCxnSpPr>
          <p:nvPr/>
        </p:nvCxnSpPr>
        <p:spPr>
          <a:xfrm flipV="1">
            <a:off x="483686" y="11335082"/>
            <a:ext cx="19320293"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1AD743A4-3041-4821-87B6-744A7AB5A0F8}"/>
              </a:ext>
            </a:extLst>
          </p:cNvPr>
          <p:cNvSpPr txBox="1"/>
          <p:nvPr/>
        </p:nvSpPr>
        <p:spPr>
          <a:xfrm>
            <a:off x="7419475" y="6188091"/>
            <a:ext cx="3505199" cy="646331"/>
          </a:xfrm>
          <a:prstGeom prst="rect">
            <a:avLst/>
          </a:prstGeom>
          <a:noFill/>
        </p:spPr>
        <p:txBody>
          <a:bodyPr wrap="square" rtlCol="0">
            <a:spAutoFit/>
          </a:bodyPr>
          <a:lstStyle/>
          <a:p>
            <a:pPr algn="l"/>
            <a:r>
              <a:rPr lang="es-ES" sz="1800" b="1" dirty="0">
                <a:solidFill>
                  <a:srgbClr val="C00000"/>
                </a:solidFill>
              </a:rPr>
              <a:t>Registrar Entornos Cloud Privada (IaaS)</a:t>
            </a:r>
            <a:endParaRPr lang="es-ES" sz="2000" b="1" dirty="0">
              <a:solidFill>
                <a:srgbClr val="C00000"/>
              </a:solidFill>
            </a:endParaRPr>
          </a:p>
        </p:txBody>
      </p:sp>
      <p:sp>
        <p:nvSpPr>
          <p:cNvPr id="41" name="CuadroTexto 40">
            <a:extLst>
              <a:ext uri="{FF2B5EF4-FFF2-40B4-BE49-F238E27FC236}">
                <a16:creationId xmlns:a16="http://schemas.microsoft.com/office/drawing/2014/main" id="{F9C8B312-1DBD-44F7-8A1A-A92C9941097A}"/>
              </a:ext>
            </a:extLst>
          </p:cNvPr>
          <p:cNvSpPr txBox="1"/>
          <p:nvPr/>
        </p:nvSpPr>
        <p:spPr>
          <a:xfrm>
            <a:off x="7380527" y="7355657"/>
            <a:ext cx="5654842" cy="2308324"/>
          </a:xfrm>
          <a:prstGeom prst="rect">
            <a:avLst/>
          </a:prstGeom>
          <a:noFill/>
        </p:spPr>
        <p:txBody>
          <a:bodyPr wrap="square" rtlCol="0">
            <a:spAutoFit/>
          </a:bodyPr>
          <a:lstStyle/>
          <a:p>
            <a:pPr algn="l"/>
            <a:r>
              <a:rPr lang="es-ES" sz="2400" dirty="0"/>
              <a:t>Monitorización (SanTec)</a:t>
            </a:r>
          </a:p>
          <a:p>
            <a:pPr algn="l"/>
            <a:r>
              <a:rPr lang="es-ES" sz="2400" dirty="0"/>
              <a:t>Nivel de Servicio (SanTec)</a:t>
            </a:r>
          </a:p>
          <a:p>
            <a:pPr algn="l"/>
            <a:endParaRPr lang="en-US" altLang="en-US" sz="2400" dirty="0"/>
          </a:p>
          <a:p>
            <a:pPr algn="l"/>
            <a:endParaRPr lang="en-US" altLang="en-US" sz="2400" dirty="0"/>
          </a:p>
          <a:p>
            <a:pPr algn="l"/>
            <a:r>
              <a:rPr lang="es-ES" sz="2400" dirty="0"/>
              <a:t>Infraestructura (SanTec)</a:t>
            </a:r>
            <a:r>
              <a:rPr lang="en-US" altLang="en-US" sz="2400" dirty="0"/>
              <a:t> </a:t>
            </a:r>
          </a:p>
          <a:p>
            <a:pPr marL="457200" indent="-457200" algn="l">
              <a:buFont typeface="Arial" panose="020B0604020202020204" pitchFamily="34" charset="0"/>
              <a:buChar char="•"/>
            </a:pPr>
            <a:endParaRPr lang="en-US" altLang="en-US" sz="2400" dirty="0"/>
          </a:p>
        </p:txBody>
      </p:sp>
      <p:sp>
        <p:nvSpPr>
          <p:cNvPr id="43" name="CuadroTexto 42">
            <a:extLst>
              <a:ext uri="{FF2B5EF4-FFF2-40B4-BE49-F238E27FC236}">
                <a16:creationId xmlns:a16="http://schemas.microsoft.com/office/drawing/2014/main" id="{D0EA2174-2A26-41B8-91D5-6624F417342B}"/>
              </a:ext>
            </a:extLst>
          </p:cNvPr>
          <p:cNvSpPr txBox="1"/>
          <p:nvPr/>
        </p:nvSpPr>
        <p:spPr>
          <a:xfrm>
            <a:off x="11389925" y="6189779"/>
            <a:ext cx="3880600" cy="646331"/>
          </a:xfrm>
          <a:prstGeom prst="rect">
            <a:avLst/>
          </a:prstGeom>
          <a:noFill/>
        </p:spPr>
        <p:txBody>
          <a:bodyPr wrap="square" rtlCol="0">
            <a:spAutoFit/>
          </a:bodyPr>
          <a:lstStyle/>
          <a:p>
            <a:pPr algn="l"/>
            <a:r>
              <a:rPr lang="es-ES" sz="1800" b="1" dirty="0">
                <a:solidFill>
                  <a:srgbClr val="C00000"/>
                </a:solidFill>
              </a:rPr>
              <a:t>Configuración Cloud Privada (IaaS)</a:t>
            </a:r>
            <a:endParaRPr lang="es-ES" sz="2400" b="1" dirty="0">
              <a:solidFill>
                <a:srgbClr val="C00000"/>
              </a:solidFill>
            </a:endParaRPr>
          </a:p>
        </p:txBody>
      </p:sp>
      <p:sp>
        <p:nvSpPr>
          <p:cNvPr id="48" name="CuadroTexto 47">
            <a:extLst>
              <a:ext uri="{FF2B5EF4-FFF2-40B4-BE49-F238E27FC236}">
                <a16:creationId xmlns:a16="http://schemas.microsoft.com/office/drawing/2014/main" id="{FF5EB115-519D-4F87-807D-CFDE6251026F}"/>
              </a:ext>
            </a:extLst>
          </p:cNvPr>
          <p:cNvSpPr txBox="1"/>
          <p:nvPr/>
        </p:nvSpPr>
        <p:spPr>
          <a:xfrm>
            <a:off x="11389925" y="7332911"/>
            <a:ext cx="5654842" cy="4893647"/>
          </a:xfrm>
          <a:prstGeom prst="rect">
            <a:avLst/>
          </a:prstGeom>
          <a:noFill/>
        </p:spPr>
        <p:txBody>
          <a:bodyPr wrap="square" rtlCol="0">
            <a:spAutoFit/>
          </a:bodyPr>
          <a:lstStyle/>
          <a:p>
            <a:pPr algn="l"/>
            <a:r>
              <a:rPr lang="es-ES" sz="2400" dirty="0"/>
              <a:t>Monitorización (SanTec)</a:t>
            </a:r>
          </a:p>
          <a:p>
            <a:pPr algn="l"/>
            <a:endParaRPr lang="en-US" altLang="en-US" sz="2400" dirty="0"/>
          </a:p>
          <a:p>
            <a:pPr algn="l"/>
            <a:endParaRPr lang="en-US" altLang="en-US" sz="2400" dirty="0"/>
          </a:p>
          <a:p>
            <a:pPr algn="l"/>
            <a:endParaRPr lang="en-US" altLang="en-US" sz="2400" dirty="0"/>
          </a:p>
          <a:p>
            <a:pPr algn="l"/>
            <a:r>
              <a:rPr lang="es-ES" sz="2400" dirty="0"/>
              <a:t>Infraestructura (SanTec)</a:t>
            </a:r>
            <a:endParaRPr lang="en-US" altLang="en-US" sz="2400" dirty="0"/>
          </a:p>
          <a:p>
            <a:pPr algn="l"/>
            <a:endParaRPr lang="en-US" altLang="en-US" sz="2400" dirty="0"/>
          </a:p>
          <a:p>
            <a:pPr algn="l"/>
            <a:endParaRPr lang="en-US" altLang="en-US" sz="2400" dirty="0"/>
          </a:p>
          <a:p>
            <a:pPr algn="l"/>
            <a:endParaRPr lang="en-US" altLang="en-US" sz="2400" dirty="0"/>
          </a:p>
          <a:p>
            <a:pPr algn="l"/>
            <a:r>
              <a:rPr lang="en-US" altLang="en-US" sz="2400" dirty="0"/>
              <a:t>Dominio de Negocio</a:t>
            </a:r>
          </a:p>
          <a:p>
            <a:pPr algn="l"/>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endParaRPr lang="en-US" altLang="en-US" sz="2400" dirty="0"/>
          </a:p>
        </p:txBody>
      </p:sp>
      <p:sp>
        <p:nvSpPr>
          <p:cNvPr id="49" name="TextBox 27">
            <a:extLst>
              <a:ext uri="{FF2B5EF4-FFF2-40B4-BE49-F238E27FC236}">
                <a16:creationId xmlns:a16="http://schemas.microsoft.com/office/drawing/2014/main" id="{86643CDD-FE19-46A5-AACB-31D4DAB005F2}"/>
              </a:ext>
            </a:extLst>
          </p:cNvPr>
          <p:cNvSpPr txBox="1">
            <a:spLocks noChangeArrowheads="1"/>
          </p:cNvSpPr>
          <p:nvPr/>
        </p:nvSpPr>
        <p:spPr bwMode="auto">
          <a:xfrm>
            <a:off x="1934085" y="5266146"/>
            <a:ext cx="9455840"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Gestión de la demanda (SGT)</a:t>
            </a:r>
          </a:p>
        </p:txBody>
      </p:sp>
      <p:pic>
        <p:nvPicPr>
          <p:cNvPr id="50" name="Picture 25">
            <a:extLst>
              <a:ext uri="{FF2B5EF4-FFF2-40B4-BE49-F238E27FC236}">
                <a16:creationId xmlns:a16="http://schemas.microsoft.com/office/drawing/2014/main" id="{8C0A00FE-818F-41E6-859A-645B338F5D35}"/>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sp>
        <p:nvSpPr>
          <p:cNvPr id="58" name="Rectángulo 57">
            <a:extLst>
              <a:ext uri="{FF2B5EF4-FFF2-40B4-BE49-F238E27FC236}">
                <a16:creationId xmlns:a16="http://schemas.microsoft.com/office/drawing/2014/main" id="{035797FA-9F57-4177-932A-7A20E345EE98}"/>
              </a:ext>
            </a:extLst>
          </p:cNvPr>
          <p:cNvSpPr/>
          <p:nvPr/>
        </p:nvSpPr>
        <p:spPr>
          <a:xfrm>
            <a:off x="15485475" y="6892180"/>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3" name="Rectángulo 62">
            <a:extLst>
              <a:ext uri="{FF2B5EF4-FFF2-40B4-BE49-F238E27FC236}">
                <a16:creationId xmlns:a16="http://schemas.microsoft.com/office/drawing/2014/main" id="{A9723F52-0204-4030-BE59-15275E889D60}"/>
              </a:ext>
            </a:extLst>
          </p:cNvPr>
          <p:cNvSpPr/>
          <p:nvPr/>
        </p:nvSpPr>
        <p:spPr>
          <a:xfrm>
            <a:off x="11452475" y="6876299"/>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a:extLst>
              <a:ext uri="{FF2B5EF4-FFF2-40B4-BE49-F238E27FC236}">
                <a16:creationId xmlns:a16="http://schemas.microsoft.com/office/drawing/2014/main" id="{F6D8C325-F79B-40EB-AC81-AE521AF39363}"/>
              </a:ext>
            </a:extLst>
          </p:cNvPr>
          <p:cNvSpPr/>
          <p:nvPr/>
        </p:nvSpPr>
        <p:spPr>
          <a:xfrm>
            <a:off x="7419475" y="6882281"/>
            <a:ext cx="3880600" cy="239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CuadroTexto 64">
            <a:extLst>
              <a:ext uri="{FF2B5EF4-FFF2-40B4-BE49-F238E27FC236}">
                <a16:creationId xmlns:a16="http://schemas.microsoft.com/office/drawing/2014/main" id="{71FDBE16-0DA9-4562-ABA9-70FA9898A378}"/>
              </a:ext>
            </a:extLst>
          </p:cNvPr>
          <p:cNvSpPr txBox="1"/>
          <p:nvPr/>
        </p:nvSpPr>
        <p:spPr>
          <a:xfrm>
            <a:off x="15485475" y="6222627"/>
            <a:ext cx="3657599" cy="646331"/>
          </a:xfrm>
          <a:prstGeom prst="rect">
            <a:avLst/>
          </a:prstGeom>
          <a:noFill/>
        </p:spPr>
        <p:txBody>
          <a:bodyPr wrap="square" rtlCol="0">
            <a:spAutoFit/>
          </a:bodyPr>
          <a:lstStyle/>
          <a:p>
            <a:pPr algn="l"/>
            <a:r>
              <a:rPr lang="es-ES" sz="1800" b="1" dirty="0">
                <a:solidFill>
                  <a:srgbClr val="C00000"/>
                </a:solidFill>
              </a:rPr>
              <a:t>Desaprovisionar Entorno Cloud Privada (IaaS)</a:t>
            </a:r>
            <a:endParaRPr lang="es-ES" sz="2400" b="1" dirty="0">
              <a:solidFill>
                <a:srgbClr val="C00000"/>
              </a:solidFill>
            </a:endParaRPr>
          </a:p>
        </p:txBody>
      </p:sp>
      <p:sp>
        <p:nvSpPr>
          <p:cNvPr id="67" name="CuadroTexto 66">
            <a:extLst>
              <a:ext uri="{FF2B5EF4-FFF2-40B4-BE49-F238E27FC236}">
                <a16:creationId xmlns:a16="http://schemas.microsoft.com/office/drawing/2014/main" id="{9B435933-1F5F-41CF-AD6C-2F62CA8E9F0E}"/>
              </a:ext>
            </a:extLst>
          </p:cNvPr>
          <p:cNvSpPr txBox="1"/>
          <p:nvPr/>
        </p:nvSpPr>
        <p:spPr>
          <a:xfrm>
            <a:off x="15509077" y="7327163"/>
            <a:ext cx="5654842" cy="3416320"/>
          </a:xfrm>
          <a:prstGeom prst="rect">
            <a:avLst/>
          </a:prstGeom>
          <a:noFill/>
        </p:spPr>
        <p:txBody>
          <a:bodyPr wrap="square" rtlCol="0">
            <a:spAutoFit/>
          </a:bodyPr>
          <a:lstStyle/>
          <a:p>
            <a:pPr algn="l"/>
            <a:r>
              <a:rPr lang="es-ES" sz="2400" dirty="0"/>
              <a:t>Monitorización (SanTec)</a:t>
            </a:r>
          </a:p>
          <a:p>
            <a:pPr algn="l"/>
            <a:r>
              <a:rPr lang="es-ES" sz="2400" dirty="0"/>
              <a:t>Nivel de Servicio (SanTec)</a:t>
            </a:r>
            <a:endParaRPr lang="en-US" altLang="en-US" sz="2400" dirty="0"/>
          </a:p>
          <a:p>
            <a:pPr algn="l"/>
            <a:endParaRPr lang="en-US" altLang="en-US" sz="2400" dirty="0"/>
          </a:p>
          <a:p>
            <a:pPr algn="l"/>
            <a:endParaRPr lang="en-US" altLang="en-US" sz="2400" dirty="0"/>
          </a:p>
          <a:p>
            <a:pPr algn="l"/>
            <a:r>
              <a:rPr lang="es-ES" sz="2400" dirty="0"/>
              <a:t>Infraestructura (SanTec)</a:t>
            </a:r>
          </a:p>
          <a:p>
            <a:pPr algn="l"/>
            <a:r>
              <a:rPr lang="es-ES" altLang="en-US" sz="2400" dirty="0"/>
              <a:t>Dominio de Negocio</a:t>
            </a:r>
            <a:endParaRPr lang="en-US" altLang="en-US" sz="2400" dirty="0"/>
          </a:p>
          <a:p>
            <a:pPr algn="l"/>
            <a:endParaRPr lang="en-US" altLang="en-US" sz="2400" dirty="0"/>
          </a:p>
          <a:p>
            <a:pPr algn="l"/>
            <a:endParaRPr lang="en-US" altLang="en-US" sz="2400" dirty="0"/>
          </a:p>
          <a:p>
            <a:pPr algn="l"/>
            <a:r>
              <a:rPr lang="en-US" altLang="en-US" sz="2400" dirty="0"/>
              <a:t>Nivel de Servicio (SanTec)</a:t>
            </a:r>
          </a:p>
        </p:txBody>
      </p:sp>
      <p:pic>
        <p:nvPicPr>
          <p:cNvPr id="37" name="New picture">
            <a:extLst>
              <a:ext uri="{FF2B5EF4-FFF2-40B4-BE49-F238E27FC236}">
                <a16:creationId xmlns:a16="http://schemas.microsoft.com/office/drawing/2014/main" id="{09A640BE-D9C3-4117-A657-2F38ED0000D2}"/>
              </a:ext>
            </a:extLst>
          </p:cNvPr>
          <p:cNvPicPr/>
          <p:nvPr/>
        </p:nvPicPr>
        <p:blipFill rotWithShape="1">
          <a:blip r:embed="rId11"/>
          <a:srcRect t="28615" b="56533"/>
          <a:stretch/>
        </p:blipFill>
        <p:spPr>
          <a:xfrm>
            <a:off x="1934085" y="2190914"/>
            <a:ext cx="20862223" cy="2000548"/>
          </a:xfrm>
          <a:prstGeom prst="rect">
            <a:avLst/>
          </a:prstGeom>
        </p:spPr>
      </p:pic>
    </p:spTree>
    <p:extLst>
      <p:ext uri="{BB962C8B-B14F-4D97-AF65-F5344CB8AC3E}">
        <p14:creationId xmlns:p14="http://schemas.microsoft.com/office/powerpoint/2010/main" val="138879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3D98EF2-D46E-4459-A7A6-F3EDA2FD1F18}"/>
              </a:ext>
            </a:extLst>
          </p:cNvPr>
          <p:cNvSpPr/>
          <p:nvPr/>
        </p:nvSpPr>
        <p:spPr>
          <a:xfrm>
            <a:off x="483686" y="4361543"/>
            <a:ext cx="22944611" cy="8464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Arquitectura</a:t>
            </a:r>
          </a:p>
        </p:txBody>
      </p:sp>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33" name="TextBox 27">
            <a:extLst>
              <a:ext uri="{FF2B5EF4-FFF2-40B4-BE49-F238E27FC236}">
                <a16:creationId xmlns:a16="http://schemas.microsoft.com/office/drawing/2014/main" id="{5F7CA834-FAFB-4475-98EA-B5B24B1B9ACA}"/>
              </a:ext>
            </a:extLst>
          </p:cNvPr>
          <p:cNvSpPr txBox="1">
            <a:spLocks noChangeArrowheads="1"/>
          </p:cNvSpPr>
          <p:nvPr/>
        </p:nvSpPr>
        <p:spPr bwMode="auto">
          <a:xfrm>
            <a:off x="1934085" y="5266146"/>
            <a:ext cx="7162518"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Dominio de Negocio</a:t>
            </a:r>
          </a:p>
        </p:txBody>
      </p:sp>
      <p:sp>
        <p:nvSpPr>
          <p:cNvPr id="37" name="TextBox 27">
            <a:extLst>
              <a:ext uri="{FF2B5EF4-FFF2-40B4-BE49-F238E27FC236}">
                <a16:creationId xmlns:a16="http://schemas.microsoft.com/office/drawing/2014/main" id="{FB642CBA-7B42-427A-BDC9-6EF281856AF5}"/>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44" name="Picture 25">
            <a:extLst>
              <a:ext uri="{FF2B5EF4-FFF2-40B4-BE49-F238E27FC236}">
                <a16:creationId xmlns:a16="http://schemas.microsoft.com/office/drawing/2014/main" id="{D72724ED-7B48-4488-B887-5833733403C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45" name="Graphic 6" descr="Handshake">
            <a:extLst>
              <a:ext uri="{FF2B5EF4-FFF2-40B4-BE49-F238E27FC236}">
                <a16:creationId xmlns:a16="http://schemas.microsoft.com/office/drawing/2014/main" id="{1CEDBCFD-0F2B-486C-95CC-C39ACBF154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46" y="10546135"/>
            <a:ext cx="788947" cy="788947"/>
          </a:xfrm>
          <a:prstGeom prst="rect">
            <a:avLst/>
          </a:prstGeom>
        </p:spPr>
      </p:pic>
      <p:pic>
        <p:nvPicPr>
          <p:cNvPr id="46" name="Graphic 26" descr="Research">
            <a:extLst>
              <a:ext uri="{FF2B5EF4-FFF2-40B4-BE49-F238E27FC236}">
                <a16:creationId xmlns:a16="http://schemas.microsoft.com/office/drawing/2014/main" id="{792414B5-258C-4791-AF8F-05CCAD981F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876" y="8982625"/>
            <a:ext cx="741219" cy="741219"/>
          </a:xfrm>
          <a:prstGeom prst="rect">
            <a:avLst/>
          </a:prstGeom>
        </p:spPr>
      </p:pic>
      <p:pic>
        <p:nvPicPr>
          <p:cNvPr id="47" name="Graphic 34" descr="Information">
            <a:extLst>
              <a:ext uri="{FF2B5EF4-FFF2-40B4-BE49-F238E27FC236}">
                <a16:creationId xmlns:a16="http://schemas.microsoft.com/office/drawing/2014/main" id="{5001615A-0993-464C-96E9-2539D97517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55" y="7445529"/>
            <a:ext cx="747097" cy="747097"/>
          </a:xfrm>
          <a:prstGeom prst="rect">
            <a:avLst/>
          </a:prstGeom>
        </p:spPr>
      </p:pic>
      <p:sp>
        <p:nvSpPr>
          <p:cNvPr id="51" name="Rectángulo 50">
            <a:extLst>
              <a:ext uri="{FF2B5EF4-FFF2-40B4-BE49-F238E27FC236}">
                <a16:creationId xmlns:a16="http://schemas.microsoft.com/office/drawing/2014/main" id="{B0184B83-E13F-4D4F-8AF9-5F0DDC7C818E}"/>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3" name="CuadroTexto 52">
            <a:extLst>
              <a:ext uri="{FF2B5EF4-FFF2-40B4-BE49-F238E27FC236}">
                <a16:creationId xmlns:a16="http://schemas.microsoft.com/office/drawing/2014/main" id="{D2D193C5-050E-4531-B4AF-D77A8F3165C6}"/>
              </a:ext>
            </a:extLst>
          </p:cNvPr>
          <p:cNvSpPr txBox="1"/>
          <p:nvPr/>
        </p:nvSpPr>
        <p:spPr>
          <a:xfrm>
            <a:off x="3386474" y="6260281"/>
            <a:ext cx="5029200" cy="553998"/>
          </a:xfrm>
          <a:prstGeom prst="rect">
            <a:avLst/>
          </a:prstGeom>
          <a:noFill/>
        </p:spPr>
        <p:txBody>
          <a:bodyPr wrap="square" rtlCol="0">
            <a:spAutoFit/>
          </a:bodyPr>
          <a:lstStyle/>
          <a:p>
            <a:pPr algn="l"/>
            <a:r>
              <a:rPr lang="es-ES" sz="2400" b="1" dirty="0">
                <a:solidFill>
                  <a:srgbClr val="C00000"/>
                </a:solidFill>
              </a:rPr>
              <a:t>Demandar</a:t>
            </a:r>
            <a:r>
              <a:rPr lang="es-ES" b="1" dirty="0">
                <a:solidFill>
                  <a:srgbClr val="C00000"/>
                </a:solidFill>
              </a:rPr>
              <a:t> </a:t>
            </a:r>
            <a:r>
              <a:rPr lang="es-ES" sz="2400" b="1" dirty="0">
                <a:solidFill>
                  <a:srgbClr val="C00000"/>
                </a:solidFill>
              </a:rPr>
              <a:t>Infraestructura</a:t>
            </a:r>
            <a:endParaRPr lang="es-ES" b="1" dirty="0">
              <a:solidFill>
                <a:srgbClr val="C00000"/>
              </a:solidFill>
            </a:endParaRPr>
          </a:p>
        </p:txBody>
      </p:sp>
      <p:sp>
        <p:nvSpPr>
          <p:cNvPr id="56" name="CuadroTexto 55">
            <a:extLst>
              <a:ext uri="{FF2B5EF4-FFF2-40B4-BE49-F238E27FC236}">
                <a16:creationId xmlns:a16="http://schemas.microsoft.com/office/drawing/2014/main" id="{FB042710-CEC7-4AB7-8589-BFC8F05E8577}"/>
              </a:ext>
            </a:extLst>
          </p:cNvPr>
          <p:cNvSpPr txBox="1"/>
          <p:nvPr/>
        </p:nvSpPr>
        <p:spPr>
          <a:xfrm>
            <a:off x="3386474" y="7377473"/>
            <a:ext cx="5654842" cy="830997"/>
          </a:xfrm>
          <a:prstGeom prst="rect">
            <a:avLst/>
          </a:prstGeom>
          <a:noFill/>
        </p:spPr>
        <p:txBody>
          <a:bodyPr wrap="square" rtlCol="0">
            <a:spAutoFit/>
          </a:bodyPr>
          <a:lstStyle/>
          <a:p>
            <a:pPr algn="l"/>
            <a:r>
              <a:rPr lang="es-ES" sz="2400" dirty="0"/>
              <a:t>Arquitectura (SanTec)</a:t>
            </a:r>
          </a:p>
          <a:p>
            <a:pPr algn="l"/>
            <a:r>
              <a:rPr lang="es-ES" sz="2400" dirty="0"/>
              <a:t>Ingenieria (SanTec)</a:t>
            </a:r>
          </a:p>
        </p:txBody>
      </p:sp>
      <p:cxnSp>
        <p:nvCxnSpPr>
          <p:cNvPr id="59" name="Conector recto 58">
            <a:extLst>
              <a:ext uri="{FF2B5EF4-FFF2-40B4-BE49-F238E27FC236}">
                <a16:creationId xmlns:a16="http://schemas.microsoft.com/office/drawing/2014/main" id="{3FBEC719-2758-4AB4-90E3-703B4EE281EB}"/>
              </a:ext>
            </a:extLst>
          </p:cNvPr>
          <p:cNvCxnSpPr>
            <a:cxnSpLocks/>
          </p:cNvCxnSpPr>
          <p:nvPr/>
        </p:nvCxnSpPr>
        <p:spPr>
          <a:xfrm>
            <a:off x="483686" y="8425282"/>
            <a:ext cx="22931515"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C0D1CF2D-A964-417A-B998-5AA259630957}"/>
              </a:ext>
            </a:extLst>
          </p:cNvPr>
          <p:cNvCxnSpPr>
            <a:cxnSpLocks/>
          </p:cNvCxnSpPr>
          <p:nvPr/>
        </p:nvCxnSpPr>
        <p:spPr>
          <a:xfrm>
            <a:off x="483686" y="9867955"/>
            <a:ext cx="22796051"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472E8580-85BE-49E8-9BBD-3F4628CEF649}"/>
              </a:ext>
            </a:extLst>
          </p:cNvPr>
          <p:cNvCxnSpPr>
            <a:cxnSpLocks/>
          </p:cNvCxnSpPr>
          <p:nvPr/>
        </p:nvCxnSpPr>
        <p:spPr>
          <a:xfrm>
            <a:off x="483686" y="11374029"/>
            <a:ext cx="22796051" cy="38948"/>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CD459232-7CCC-4BA9-8EAE-7B8B185E373E}"/>
              </a:ext>
            </a:extLst>
          </p:cNvPr>
          <p:cNvSpPr/>
          <p:nvPr/>
        </p:nvSpPr>
        <p:spPr>
          <a:xfrm>
            <a:off x="8427572"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CuadroTexto 26">
            <a:extLst>
              <a:ext uri="{FF2B5EF4-FFF2-40B4-BE49-F238E27FC236}">
                <a16:creationId xmlns:a16="http://schemas.microsoft.com/office/drawing/2014/main" id="{436231A9-247A-4695-837B-98D08F812FE1}"/>
              </a:ext>
            </a:extLst>
          </p:cNvPr>
          <p:cNvSpPr txBox="1"/>
          <p:nvPr/>
        </p:nvSpPr>
        <p:spPr>
          <a:xfrm>
            <a:off x="8427572" y="6260281"/>
            <a:ext cx="5029200" cy="461665"/>
          </a:xfrm>
          <a:prstGeom prst="rect">
            <a:avLst/>
          </a:prstGeom>
          <a:noFill/>
        </p:spPr>
        <p:txBody>
          <a:bodyPr wrap="square" rtlCol="0">
            <a:spAutoFit/>
          </a:bodyPr>
          <a:lstStyle/>
          <a:p>
            <a:pPr algn="l"/>
            <a:r>
              <a:rPr lang="es-ES" sz="2400" b="1" dirty="0">
                <a:solidFill>
                  <a:srgbClr val="C00000"/>
                </a:solidFill>
              </a:rPr>
              <a:t>Crear NameSpace (Paas)</a:t>
            </a:r>
            <a:endParaRPr lang="es-ES" b="1" dirty="0">
              <a:solidFill>
                <a:srgbClr val="C00000"/>
              </a:solidFill>
            </a:endParaRPr>
          </a:p>
        </p:txBody>
      </p:sp>
      <p:sp>
        <p:nvSpPr>
          <p:cNvPr id="28" name="CuadroTexto 27">
            <a:extLst>
              <a:ext uri="{FF2B5EF4-FFF2-40B4-BE49-F238E27FC236}">
                <a16:creationId xmlns:a16="http://schemas.microsoft.com/office/drawing/2014/main" id="{6C7B1C7B-CDBC-4EDA-9D5E-6BE24916F749}"/>
              </a:ext>
            </a:extLst>
          </p:cNvPr>
          <p:cNvSpPr txBox="1"/>
          <p:nvPr/>
        </p:nvSpPr>
        <p:spPr>
          <a:xfrm>
            <a:off x="8427572" y="8903494"/>
            <a:ext cx="5654842" cy="461665"/>
          </a:xfrm>
          <a:prstGeom prst="rect">
            <a:avLst/>
          </a:prstGeom>
          <a:noFill/>
        </p:spPr>
        <p:txBody>
          <a:bodyPr wrap="square" rtlCol="0">
            <a:spAutoFit/>
          </a:bodyPr>
          <a:lstStyle/>
          <a:p>
            <a:pPr algn="l"/>
            <a:r>
              <a:rPr lang="es-ES" sz="2400" dirty="0"/>
              <a:t>Ingenieria (SanTec)</a:t>
            </a:r>
            <a:r>
              <a:rPr lang="en-US" altLang="en-US" sz="2400" dirty="0"/>
              <a:t>  </a:t>
            </a:r>
            <a:endParaRPr lang="es-ES" sz="2400" dirty="0"/>
          </a:p>
        </p:txBody>
      </p:sp>
      <p:sp>
        <p:nvSpPr>
          <p:cNvPr id="22" name="Rectángulo 21">
            <a:extLst>
              <a:ext uri="{FF2B5EF4-FFF2-40B4-BE49-F238E27FC236}">
                <a16:creationId xmlns:a16="http://schemas.microsoft.com/office/drawing/2014/main" id="{4FEE9B4F-AAF4-48F5-91B1-1EA5A943913F}"/>
              </a:ext>
            </a:extLst>
          </p:cNvPr>
          <p:cNvSpPr/>
          <p:nvPr/>
        </p:nvSpPr>
        <p:spPr>
          <a:xfrm>
            <a:off x="13407386" y="6892463"/>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03A09F81-61CE-40D1-829A-4A5D3905EC4B}"/>
              </a:ext>
            </a:extLst>
          </p:cNvPr>
          <p:cNvSpPr txBox="1"/>
          <p:nvPr/>
        </p:nvSpPr>
        <p:spPr>
          <a:xfrm>
            <a:off x="13407385" y="6154995"/>
            <a:ext cx="5029200" cy="707886"/>
          </a:xfrm>
          <a:prstGeom prst="rect">
            <a:avLst/>
          </a:prstGeom>
          <a:noFill/>
        </p:spPr>
        <p:txBody>
          <a:bodyPr wrap="square" rtlCol="0">
            <a:spAutoFit/>
          </a:bodyPr>
          <a:lstStyle/>
          <a:p>
            <a:pPr algn="l"/>
            <a:r>
              <a:rPr lang="es-ES" sz="2000" b="1" dirty="0">
                <a:solidFill>
                  <a:srgbClr val="C00000"/>
                </a:solidFill>
              </a:rPr>
              <a:t>Definir Scripts autoprovisión (Cloud Pública)</a:t>
            </a:r>
            <a:endParaRPr lang="es-ES" sz="2800" b="1" dirty="0">
              <a:solidFill>
                <a:srgbClr val="C00000"/>
              </a:solidFill>
            </a:endParaRPr>
          </a:p>
        </p:txBody>
      </p:sp>
      <p:sp>
        <p:nvSpPr>
          <p:cNvPr id="25" name="CuadroTexto 24">
            <a:extLst>
              <a:ext uri="{FF2B5EF4-FFF2-40B4-BE49-F238E27FC236}">
                <a16:creationId xmlns:a16="http://schemas.microsoft.com/office/drawing/2014/main" id="{A5721547-0F13-45B5-90FF-14F20CFADF92}"/>
              </a:ext>
            </a:extLst>
          </p:cNvPr>
          <p:cNvSpPr txBox="1"/>
          <p:nvPr/>
        </p:nvSpPr>
        <p:spPr>
          <a:xfrm>
            <a:off x="13407386" y="7393637"/>
            <a:ext cx="5654842" cy="3785652"/>
          </a:xfrm>
          <a:prstGeom prst="rect">
            <a:avLst/>
          </a:prstGeom>
          <a:noFill/>
        </p:spPr>
        <p:txBody>
          <a:bodyPr wrap="square" rtlCol="0">
            <a:spAutoFit/>
          </a:bodyPr>
          <a:lstStyle/>
          <a:p>
            <a:pPr algn="l"/>
            <a:endParaRPr lang="es-ES" sz="2400" dirty="0"/>
          </a:p>
          <a:p>
            <a:pPr algn="l"/>
            <a:endParaRPr lang="es-ES" sz="2400" dirty="0"/>
          </a:p>
          <a:p>
            <a:pPr algn="l"/>
            <a:endParaRPr lang="es-ES" sz="2400" dirty="0"/>
          </a:p>
          <a:p>
            <a:pPr algn="l"/>
            <a:endParaRPr lang="es-ES" sz="2400" dirty="0"/>
          </a:p>
          <a:p>
            <a:pPr algn="l"/>
            <a:r>
              <a:rPr lang="es-ES" sz="2400" dirty="0"/>
              <a:t>Ingenieria (SanTec)</a:t>
            </a:r>
          </a:p>
          <a:p>
            <a:pPr algn="l"/>
            <a:endParaRPr lang="es-ES" sz="2400" dirty="0"/>
          </a:p>
          <a:p>
            <a:pPr algn="l"/>
            <a:endParaRPr lang="es-ES" sz="2400" dirty="0"/>
          </a:p>
          <a:p>
            <a:pPr algn="l"/>
            <a:endParaRPr lang="es-ES" sz="2400" dirty="0"/>
          </a:p>
          <a:p>
            <a:pPr algn="l"/>
            <a:r>
              <a:rPr lang="es-ES" sz="2400" dirty="0"/>
              <a:t>Arquitectura (SanTec)</a:t>
            </a:r>
          </a:p>
          <a:p>
            <a:pPr algn="l"/>
            <a:endParaRPr lang="es-ES" sz="2400" dirty="0"/>
          </a:p>
        </p:txBody>
      </p:sp>
      <p:sp>
        <p:nvSpPr>
          <p:cNvPr id="29" name="Rectángulo 28">
            <a:extLst>
              <a:ext uri="{FF2B5EF4-FFF2-40B4-BE49-F238E27FC236}">
                <a16:creationId xmlns:a16="http://schemas.microsoft.com/office/drawing/2014/main" id="{9BB7BA92-6042-4758-9E38-C5130C13C8E7}"/>
              </a:ext>
            </a:extLst>
          </p:cNvPr>
          <p:cNvSpPr/>
          <p:nvPr/>
        </p:nvSpPr>
        <p:spPr>
          <a:xfrm>
            <a:off x="18448484" y="6892463"/>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E4083CF5-4111-43D6-B10B-BDFB543B0EB4}"/>
              </a:ext>
            </a:extLst>
          </p:cNvPr>
          <p:cNvSpPr txBox="1"/>
          <p:nvPr/>
        </p:nvSpPr>
        <p:spPr>
          <a:xfrm>
            <a:off x="18448484" y="6106393"/>
            <a:ext cx="5208278" cy="707886"/>
          </a:xfrm>
          <a:prstGeom prst="rect">
            <a:avLst/>
          </a:prstGeom>
          <a:noFill/>
        </p:spPr>
        <p:txBody>
          <a:bodyPr wrap="square" rtlCol="0">
            <a:spAutoFit/>
          </a:bodyPr>
          <a:lstStyle/>
          <a:p>
            <a:pPr algn="l"/>
            <a:r>
              <a:rPr lang="es-ES" sz="2000" b="1" dirty="0">
                <a:solidFill>
                  <a:srgbClr val="C00000"/>
                </a:solidFill>
              </a:rPr>
              <a:t>Ejecutar Scripts Autoprovisión Automáticamente (Cloud Pública)</a:t>
            </a:r>
            <a:endParaRPr lang="es-ES" sz="2800" b="1" dirty="0">
              <a:solidFill>
                <a:srgbClr val="C00000"/>
              </a:solidFill>
            </a:endParaRPr>
          </a:p>
        </p:txBody>
      </p:sp>
      <p:sp>
        <p:nvSpPr>
          <p:cNvPr id="31" name="CuadroTexto 30">
            <a:extLst>
              <a:ext uri="{FF2B5EF4-FFF2-40B4-BE49-F238E27FC236}">
                <a16:creationId xmlns:a16="http://schemas.microsoft.com/office/drawing/2014/main" id="{F857532A-AF73-4DBD-940B-73FD8EE6650B}"/>
              </a:ext>
            </a:extLst>
          </p:cNvPr>
          <p:cNvSpPr txBox="1"/>
          <p:nvPr/>
        </p:nvSpPr>
        <p:spPr>
          <a:xfrm>
            <a:off x="18448484" y="8919658"/>
            <a:ext cx="5654842" cy="2308324"/>
          </a:xfrm>
          <a:prstGeom prst="rect">
            <a:avLst/>
          </a:prstGeom>
          <a:noFill/>
        </p:spPr>
        <p:txBody>
          <a:bodyPr wrap="square" rtlCol="0">
            <a:spAutoFit/>
          </a:bodyPr>
          <a:lstStyle/>
          <a:p>
            <a:pPr algn="l"/>
            <a:r>
              <a:rPr lang="es-ES" sz="2400" dirty="0"/>
              <a:t>Ingenieria (SanTec)</a:t>
            </a:r>
          </a:p>
          <a:p>
            <a:pPr algn="l"/>
            <a:endParaRPr lang="es-ES" altLang="en-US" sz="2400" dirty="0"/>
          </a:p>
          <a:p>
            <a:pPr algn="l"/>
            <a:endParaRPr lang="es-ES" altLang="en-US" sz="2400" dirty="0"/>
          </a:p>
          <a:p>
            <a:pPr algn="l"/>
            <a:endParaRPr lang="es-ES" altLang="en-US" sz="2400" dirty="0"/>
          </a:p>
          <a:p>
            <a:pPr algn="l"/>
            <a:r>
              <a:rPr lang="es-ES" sz="2400" dirty="0"/>
              <a:t>Arquitectura (SanTec)</a:t>
            </a:r>
          </a:p>
          <a:p>
            <a:pPr algn="l"/>
            <a:r>
              <a:rPr lang="en-US" altLang="en-US" sz="2400" dirty="0"/>
              <a:t>  </a:t>
            </a:r>
            <a:endParaRPr lang="es-ES" sz="2400" dirty="0"/>
          </a:p>
        </p:txBody>
      </p:sp>
      <p:pic>
        <p:nvPicPr>
          <p:cNvPr id="32" name="New picture">
            <a:extLst>
              <a:ext uri="{FF2B5EF4-FFF2-40B4-BE49-F238E27FC236}">
                <a16:creationId xmlns:a16="http://schemas.microsoft.com/office/drawing/2014/main" id="{C095DD00-5C3E-490E-A6A1-C1931CF33E7A}"/>
              </a:ext>
            </a:extLst>
          </p:cNvPr>
          <p:cNvPicPr/>
          <p:nvPr/>
        </p:nvPicPr>
        <p:blipFill rotWithShape="1">
          <a:blip r:embed="rId11"/>
          <a:srcRect t="43464" b="42676"/>
          <a:stretch/>
        </p:blipFill>
        <p:spPr>
          <a:xfrm>
            <a:off x="1760888" y="2419817"/>
            <a:ext cx="20862223" cy="1866900"/>
          </a:xfrm>
          <a:prstGeom prst="rect">
            <a:avLst/>
          </a:prstGeom>
        </p:spPr>
      </p:pic>
    </p:spTree>
    <p:extLst>
      <p:ext uri="{BB962C8B-B14F-4D97-AF65-F5344CB8AC3E}">
        <p14:creationId xmlns:p14="http://schemas.microsoft.com/office/powerpoint/2010/main" val="21131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2" name="TextBox 27">
            <a:extLst>
              <a:ext uri="{FF2B5EF4-FFF2-40B4-BE49-F238E27FC236}">
                <a16:creationId xmlns:a16="http://schemas.microsoft.com/office/drawing/2014/main" id="{82C5C477-E5BF-4BDE-890D-48B53289BB51}"/>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B932541B-6821-4C62-9425-7783143AA2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9796D44A-E02B-4E15-9ED8-1799679A51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B8A7F582-9324-43EC-9428-5095B4C65C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C931EFBD-7F8C-4C4E-A451-C541D014CCF8}"/>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7E35124F-FBE5-4C5D-8F08-2A038C2AB4A5}"/>
              </a:ext>
            </a:extLst>
          </p:cNvPr>
          <p:cNvSpPr txBox="1"/>
          <p:nvPr/>
        </p:nvSpPr>
        <p:spPr>
          <a:xfrm>
            <a:off x="3386474" y="6182840"/>
            <a:ext cx="5029200" cy="707886"/>
          </a:xfrm>
          <a:prstGeom prst="rect">
            <a:avLst/>
          </a:prstGeom>
          <a:noFill/>
        </p:spPr>
        <p:txBody>
          <a:bodyPr wrap="square" rtlCol="0">
            <a:spAutoFit/>
          </a:bodyPr>
          <a:lstStyle/>
          <a:p>
            <a:pPr algn="l"/>
            <a:r>
              <a:rPr lang="es-ES" sz="2000" b="1" dirty="0">
                <a:solidFill>
                  <a:srgbClr val="C00000"/>
                </a:solidFill>
              </a:rPr>
              <a:t>Ejecutar Scripts autoprovision manualmente (Cloud Publica)</a:t>
            </a:r>
            <a:endParaRPr lang="es-ES" sz="2800" b="1" dirty="0">
              <a:solidFill>
                <a:srgbClr val="C00000"/>
              </a:solidFill>
            </a:endParaRPr>
          </a:p>
        </p:txBody>
      </p:sp>
      <p:sp>
        <p:nvSpPr>
          <p:cNvPr id="29" name="CuadroTexto 28">
            <a:extLst>
              <a:ext uri="{FF2B5EF4-FFF2-40B4-BE49-F238E27FC236}">
                <a16:creationId xmlns:a16="http://schemas.microsoft.com/office/drawing/2014/main" id="{62D73DFC-7E17-42B9-8BC0-F17C4FD4042B}"/>
              </a:ext>
            </a:extLst>
          </p:cNvPr>
          <p:cNvSpPr txBox="1"/>
          <p:nvPr/>
        </p:nvSpPr>
        <p:spPr>
          <a:xfrm>
            <a:off x="3361327" y="7352283"/>
            <a:ext cx="5654842" cy="3785652"/>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Ingeniería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Arquitectura (SanTec)</a:t>
            </a:r>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D730FF9-ED70-480D-BC84-4FABE11DEFC9}"/>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6953FCA-38AD-41B7-8807-E201A0742669}"/>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A417CFA-C439-4155-B95B-CF4A909E4D15}"/>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EF8B119C-ADB7-4A4F-8B53-404EE58A6AFD}"/>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B4AA83F7-8196-48B3-BB58-67C729820D5D}"/>
              </a:ext>
            </a:extLst>
          </p:cNvPr>
          <p:cNvSpPr txBox="1"/>
          <p:nvPr/>
        </p:nvSpPr>
        <p:spPr>
          <a:xfrm>
            <a:off x="8415674" y="6166886"/>
            <a:ext cx="5029200" cy="707886"/>
          </a:xfrm>
          <a:prstGeom prst="rect">
            <a:avLst/>
          </a:prstGeom>
          <a:noFill/>
        </p:spPr>
        <p:txBody>
          <a:bodyPr wrap="square" rtlCol="0">
            <a:spAutoFit/>
          </a:bodyPr>
          <a:lstStyle/>
          <a:p>
            <a:pPr algn="l"/>
            <a:r>
              <a:rPr lang="es-ES" sz="2000" b="1" dirty="0">
                <a:solidFill>
                  <a:srgbClr val="C00000"/>
                </a:solidFill>
              </a:rPr>
              <a:t>Gestionar Scripts Autoprovision </a:t>
            </a:r>
          </a:p>
          <a:p>
            <a:pPr algn="l"/>
            <a:r>
              <a:rPr lang="es-ES" sz="2000" b="1" dirty="0">
                <a:solidFill>
                  <a:srgbClr val="C00000"/>
                </a:solidFill>
              </a:rPr>
              <a:t>(Cloud Publica)</a:t>
            </a:r>
            <a:endParaRPr lang="es-ES" sz="2800" b="1" dirty="0">
              <a:solidFill>
                <a:srgbClr val="C00000"/>
              </a:solidFill>
            </a:endParaRPr>
          </a:p>
        </p:txBody>
      </p:sp>
      <p:sp>
        <p:nvSpPr>
          <p:cNvPr id="38" name="CuadroTexto 37">
            <a:extLst>
              <a:ext uri="{FF2B5EF4-FFF2-40B4-BE49-F238E27FC236}">
                <a16:creationId xmlns:a16="http://schemas.microsoft.com/office/drawing/2014/main" id="{38FAAE53-344E-4F84-A316-5CDCB50411AD}"/>
              </a:ext>
            </a:extLst>
          </p:cNvPr>
          <p:cNvSpPr txBox="1"/>
          <p:nvPr/>
        </p:nvSpPr>
        <p:spPr>
          <a:xfrm>
            <a:off x="8457369" y="7341240"/>
            <a:ext cx="5654842" cy="3785652"/>
          </a:xfrm>
          <a:prstGeom prst="rect">
            <a:avLst/>
          </a:prstGeom>
          <a:noFill/>
        </p:spPr>
        <p:txBody>
          <a:bodyPr wrap="square" rtlCol="0">
            <a:spAutoFit/>
          </a:bodyPr>
          <a:lstStyle/>
          <a:p>
            <a:pPr algn="l"/>
            <a:endParaRPr lang="en-US" altLang="en-US" sz="2400" dirty="0"/>
          </a:p>
          <a:p>
            <a:pPr algn="l"/>
            <a:endParaRPr lang="en-US" altLang="en-US" sz="2400" dirty="0"/>
          </a:p>
          <a:p>
            <a:pPr algn="l"/>
            <a:endParaRPr lang="en-US" altLang="en-US" sz="2400" dirty="0"/>
          </a:p>
          <a:p>
            <a:pPr algn="l"/>
            <a:endParaRPr lang="en-US" altLang="en-US" sz="2400" dirty="0"/>
          </a:p>
          <a:p>
            <a:pPr algn="l"/>
            <a:r>
              <a:rPr lang="es-ES" sz="2400" dirty="0"/>
              <a:t>Ingeniería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n-US" altLang="en-US" sz="2400" dirty="0"/>
              <a:t>Arquitectura (SanTec)</a:t>
            </a:r>
          </a:p>
          <a:p>
            <a:pPr algn="l"/>
            <a:r>
              <a:rPr lang="en-US" altLang="en-US" sz="2400" dirty="0"/>
              <a:t> </a:t>
            </a:r>
            <a:endParaRPr lang="es-ES" sz="2400" dirty="0"/>
          </a:p>
        </p:txBody>
      </p:sp>
      <p:sp>
        <p:nvSpPr>
          <p:cNvPr id="43" name="TextBox 27">
            <a:extLst>
              <a:ext uri="{FF2B5EF4-FFF2-40B4-BE49-F238E27FC236}">
                <a16:creationId xmlns:a16="http://schemas.microsoft.com/office/drawing/2014/main" id="{FB16320C-1FEB-4019-8898-F7FF30BDC8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Ingeniería (SanTec)</a:t>
            </a:r>
          </a:p>
        </p:txBody>
      </p:sp>
      <p:pic>
        <p:nvPicPr>
          <p:cNvPr id="48" name="Picture 25">
            <a:extLst>
              <a:ext uri="{FF2B5EF4-FFF2-40B4-BE49-F238E27FC236}">
                <a16:creationId xmlns:a16="http://schemas.microsoft.com/office/drawing/2014/main" id="{397CD83B-3CB2-48B8-A5A8-283E6207891C}"/>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23" name="New picture">
            <a:extLst>
              <a:ext uri="{FF2B5EF4-FFF2-40B4-BE49-F238E27FC236}">
                <a16:creationId xmlns:a16="http://schemas.microsoft.com/office/drawing/2014/main" id="{BCE26150-850A-46D8-9C52-D47EEF2440F3}"/>
              </a:ext>
            </a:extLst>
          </p:cNvPr>
          <p:cNvPicPr/>
          <p:nvPr/>
        </p:nvPicPr>
        <p:blipFill rotWithShape="1">
          <a:blip r:embed="rId11"/>
          <a:srcRect t="56899" b="35040"/>
          <a:stretch/>
        </p:blipFill>
        <p:spPr>
          <a:xfrm>
            <a:off x="1241352" y="2741580"/>
            <a:ext cx="20862223" cy="1085850"/>
          </a:xfrm>
          <a:prstGeom prst="rect">
            <a:avLst/>
          </a:prstGeom>
        </p:spPr>
      </p:pic>
    </p:spTree>
    <p:extLst>
      <p:ext uri="{BB962C8B-B14F-4D97-AF65-F5344CB8AC3E}">
        <p14:creationId xmlns:p14="http://schemas.microsoft.com/office/powerpoint/2010/main" val="237413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3" name="TextBox 27">
            <a:extLst>
              <a:ext uri="{FF2B5EF4-FFF2-40B4-BE49-F238E27FC236}">
                <a16:creationId xmlns:a16="http://schemas.microsoft.com/office/drawing/2014/main" id="{7FF5AF89-08B4-4DF4-B1C8-7B5FC001CBD0}"/>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4F89CF19-B983-4DD5-BEBD-26B8C1AE4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7B5DD557-29C4-448B-91D7-A6D2E321F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A47FE55D-8B1F-4D9D-9E70-C0AA44895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2988E777-DAB2-4987-80AB-2245AB3F6ED0}"/>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9C942CC1-180A-433A-B468-5CBDB152C29A}"/>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Registrar Namespace (Paas)</a:t>
            </a:r>
            <a:endParaRPr lang="es-ES" b="1" dirty="0">
              <a:solidFill>
                <a:srgbClr val="C00000"/>
              </a:solidFill>
            </a:endParaRPr>
          </a:p>
        </p:txBody>
      </p:sp>
      <p:sp>
        <p:nvSpPr>
          <p:cNvPr id="29" name="CuadroTexto 28">
            <a:extLst>
              <a:ext uri="{FF2B5EF4-FFF2-40B4-BE49-F238E27FC236}">
                <a16:creationId xmlns:a16="http://schemas.microsoft.com/office/drawing/2014/main" id="{8C82C39B-156A-4970-851A-B78C1D6DF1B0}"/>
              </a:ext>
            </a:extLst>
          </p:cNvPr>
          <p:cNvSpPr txBox="1"/>
          <p:nvPr/>
        </p:nvSpPr>
        <p:spPr>
          <a:xfrm>
            <a:off x="3386474" y="7352283"/>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algn="l"/>
            <a:r>
              <a:rPr lang="en-US" altLang="en-US" sz="2400" dirty="0"/>
              <a:t>Nivel de Servicio (SanTec)</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25744B9-D269-4972-82B0-42C6E9562F3A}"/>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0FE732A9-2AF0-452E-ABC8-05D32BB85225}"/>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4961751-4B55-45B2-9A5E-DCCDCDB24CB6}"/>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43" name="TextBox 27">
            <a:extLst>
              <a:ext uri="{FF2B5EF4-FFF2-40B4-BE49-F238E27FC236}">
                <a16:creationId xmlns:a16="http://schemas.microsoft.com/office/drawing/2014/main" id="{AF58E6B0-2B21-4522-B867-18895D7E31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Nuevas Tecnologías (SGT)</a:t>
            </a:r>
          </a:p>
        </p:txBody>
      </p:sp>
      <p:pic>
        <p:nvPicPr>
          <p:cNvPr id="48" name="Picture 25">
            <a:extLst>
              <a:ext uri="{FF2B5EF4-FFF2-40B4-BE49-F238E27FC236}">
                <a16:creationId xmlns:a16="http://schemas.microsoft.com/office/drawing/2014/main" id="{369017B4-C5F7-4EB0-B5E4-F79E41D0F7E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16" name="New picture">
            <a:extLst>
              <a:ext uri="{FF2B5EF4-FFF2-40B4-BE49-F238E27FC236}">
                <a16:creationId xmlns:a16="http://schemas.microsoft.com/office/drawing/2014/main" id="{EA785996-D8BE-481A-BCA9-EB9F34394918}"/>
              </a:ext>
            </a:extLst>
          </p:cNvPr>
          <p:cNvPicPr/>
          <p:nvPr/>
        </p:nvPicPr>
        <p:blipFill rotWithShape="1">
          <a:blip r:embed="rId11"/>
          <a:srcRect t="63613" b="27685"/>
          <a:stretch/>
        </p:blipFill>
        <p:spPr>
          <a:xfrm>
            <a:off x="1336093" y="2694803"/>
            <a:ext cx="20862223" cy="1172124"/>
          </a:xfrm>
          <a:prstGeom prst="rect">
            <a:avLst/>
          </a:prstGeom>
        </p:spPr>
      </p:pic>
    </p:spTree>
    <p:extLst>
      <p:ext uri="{BB962C8B-B14F-4D97-AF65-F5344CB8AC3E}">
        <p14:creationId xmlns:p14="http://schemas.microsoft.com/office/powerpoint/2010/main" val="368604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2A749-145E-45A9-A608-94CDAC2EE459}"/>
              </a:ext>
            </a:extLst>
          </p:cNvPr>
          <p:cNvSpPr txBox="1"/>
          <p:nvPr/>
        </p:nvSpPr>
        <p:spPr>
          <a:xfrm>
            <a:off x="650240" y="541319"/>
            <a:ext cx="22611504" cy="2000548"/>
          </a:xfrm>
          <a:prstGeom prst="rect">
            <a:avLst/>
          </a:prstGeom>
          <a:noFill/>
        </p:spPr>
        <p:txBody>
          <a:bodyPr wrap="square" rtlCol="0" anchor="t">
            <a:spAutoFit/>
          </a:bodyPr>
          <a:lstStyle/>
          <a:p>
            <a:pPr algn="l"/>
            <a:r>
              <a:rPr lang="en-GB" sz="4000" b="1" kern="1200" dirty="0">
                <a:solidFill>
                  <a:srgbClr val="C00000"/>
                </a:solidFill>
              </a:rPr>
              <a:t>Aprovisionamiento &amp; Ejecución Automática</a:t>
            </a:r>
            <a:r>
              <a:rPr lang="en-US" sz="4000" b="1" kern="1200" dirty="0">
                <a:solidFill>
                  <a:srgbClr val="C00000"/>
                </a:solidFill>
              </a:rPr>
              <a:t> </a:t>
            </a:r>
            <a:r>
              <a:rPr lang="en-US" sz="2800" kern="1200" dirty="0">
                <a:solidFill>
                  <a:srgbClr val="C00000"/>
                </a:solidFill>
              </a:rPr>
              <a:t>Aprovisionamiento de Entornos de Plataforma</a:t>
            </a:r>
          </a:p>
          <a:p>
            <a:pPr algn="l"/>
            <a:r>
              <a:rPr lang="es-ES" altLang="en-US" sz="2800" kern="1200" dirty="0">
                <a:solidFill>
                  <a:schemeClr val="tx1"/>
                </a:solidFill>
              </a:rPr>
              <a:t>Vista de Procesos</a:t>
            </a:r>
            <a:endParaRPr lang="en-US" altLang="en-US" sz="2800" kern="1200" dirty="0">
              <a:solidFill>
                <a:schemeClr val="tx1"/>
              </a:solidFill>
            </a:endParaRPr>
          </a:p>
          <a:p>
            <a:pPr algn="l"/>
            <a:r>
              <a:rPr lang="en-US" sz="2800" kern="1200" dirty="0">
                <a:solidFill>
                  <a:srgbClr val="C00000"/>
                </a:solidFill>
                <a:latin typeface="IBM Plex Sans"/>
              </a:rPr>
              <a:t> </a:t>
            </a:r>
            <a:endParaRPr lang="en-US" altLang="en-US" sz="2800" kern="1200" dirty="0">
              <a:solidFill>
                <a:srgbClr val="C00000"/>
              </a:solidFill>
              <a:latin typeface="IBM Plex Sans"/>
            </a:endParaRPr>
          </a:p>
          <a:p>
            <a:pPr algn="l"/>
            <a:endParaRPr lang="en-US" sz="2800" kern="1200" dirty="0">
              <a:solidFill>
                <a:srgbClr val="C00000"/>
              </a:solidFill>
              <a:latin typeface="IBM Plex Sans"/>
            </a:endParaRPr>
          </a:p>
        </p:txBody>
      </p:sp>
      <p:sp>
        <p:nvSpPr>
          <p:cNvPr id="23" name="TextBox 27">
            <a:extLst>
              <a:ext uri="{FF2B5EF4-FFF2-40B4-BE49-F238E27FC236}">
                <a16:creationId xmlns:a16="http://schemas.microsoft.com/office/drawing/2014/main" id="{7FF5AF89-08B4-4DF4-B1C8-7B5FC001CBD0}"/>
              </a:ext>
            </a:extLst>
          </p:cNvPr>
          <p:cNvSpPr txBox="1">
            <a:spLocks noChangeArrowheads="1"/>
          </p:cNvSpPr>
          <p:nvPr/>
        </p:nvSpPr>
        <p:spPr bwMode="auto">
          <a:xfrm>
            <a:off x="1140883" y="7935102"/>
            <a:ext cx="185147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000" dirty="0">
                <a:solidFill>
                  <a:srgbClr val="C00000"/>
                </a:solidFill>
                <a:cs typeface="Arial" panose="020B0604020202020204" pitchFamily="34" charset="0"/>
              </a:rPr>
              <a:t>Informed</a:t>
            </a: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endParaRPr lang="en-US" sz="2000" dirty="0">
              <a:solidFill>
                <a:srgbClr val="C00000"/>
              </a:solidFill>
              <a:cs typeface="Arial" panose="020B0604020202020204" pitchFamily="34" charset="0"/>
            </a:endParaRPr>
          </a:p>
          <a:p>
            <a:pPr algn="l"/>
            <a:r>
              <a:rPr lang="en-US" sz="2000" dirty="0">
                <a:solidFill>
                  <a:srgbClr val="C00000"/>
                </a:solidFill>
                <a:cs typeface="Arial" panose="020B0604020202020204" pitchFamily="34" charset="0"/>
              </a:rPr>
              <a:t>Accountable</a:t>
            </a: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endParaRPr lang="en-US" altLang="en-US" sz="2000" dirty="0">
              <a:solidFill>
                <a:srgbClr val="C00000"/>
              </a:solidFill>
              <a:cs typeface="Arial" panose="020B0604020202020204" pitchFamily="34" charset="0"/>
            </a:endParaRPr>
          </a:p>
          <a:p>
            <a:pPr algn="l"/>
            <a:r>
              <a:rPr lang="en-US" altLang="en-US" sz="2000" dirty="0">
                <a:solidFill>
                  <a:srgbClr val="C00000"/>
                </a:solidFill>
                <a:cs typeface="Arial" panose="020B0604020202020204" pitchFamily="34" charset="0"/>
              </a:rPr>
              <a:t>Consulted</a:t>
            </a:r>
          </a:p>
        </p:txBody>
      </p:sp>
      <p:pic>
        <p:nvPicPr>
          <p:cNvPr id="24" name="Graphic 6" descr="Handshake">
            <a:extLst>
              <a:ext uri="{FF2B5EF4-FFF2-40B4-BE49-F238E27FC236}">
                <a16:creationId xmlns:a16="http://schemas.microsoft.com/office/drawing/2014/main" id="{4F89CF19-B983-4DD5-BEBD-26B8C1AE4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146" y="10546135"/>
            <a:ext cx="788947" cy="788947"/>
          </a:xfrm>
          <a:prstGeom prst="rect">
            <a:avLst/>
          </a:prstGeom>
        </p:spPr>
      </p:pic>
      <p:pic>
        <p:nvPicPr>
          <p:cNvPr id="25" name="Graphic 26" descr="Research">
            <a:extLst>
              <a:ext uri="{FF2B5EF4-FFF2-40B4-BE49-F238E27FC236}">
                <a16:creationId xmlns:a16="http://schemas.microsoft.com/office/drawing/2014/main" id="{7B5DD557-29C4-448B-91D7-A6D2E321F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876" y="8982625"/>
            <a:ext cx="741219" cy="741219"/>
          </a:xfrm>
          <a:prstGeom prst="rect">
            <a:avLst/>
          </a:prstGeom>
        </p:spPr>
      </p:pic>
      <p:pic>
        <p:nvPicPr>
          <p:cNvPr id="26" name="Graphic 34" descr="Information">
            <a:extLst>
              <a:ext uri="{FF2B5EF4-FFF2-40B4-BE49-F238E27FC236}">
                <a16:creationId xmlns:a16="http://schemas.microsoft.com/office/drawing/2014/main" id="{A47FE55D-8B1F-4D9D-9E70-C0AA44895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55" y="7445529"/>
            <a:ext cx="747097" cy="747097"/>
          </a:xfrm>
          <a:prstGeom prst="rect">
            <a:avLst/>
          </a:prstGeom>
        </p:spPr>
      </p:pic>
      <p:sp>
        <p:nvSpPr>
          <p:cNvPr id="27" name="Rectángulo 26">
            <a:extLst>
              <a:ext uri="{FF2B5EF4-FFF2-40B4-BE49-F238E27FC236}">
                <a16:creationId xmlns:a16="http://schemas.microsoft.com/office/drawing/2014/main" id="{2988E777-DAB2-4987-80AB-2245AB3F6ED0}"/>
              </a:ext>
            </a:extLst>
          </p:cNvPr>
          <p:cNvSpPr/>
          <p:nvPr/>
        </p:nvSpPr>
        <p:spPr>
          <a:xfrm>
            <a:off x="3386474"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9C942CC1-180A-433A-B468-5CBDB152C29A}"/>
              </a:ext>
            </a:extLst>
          </p:cNvPr>
          <p:cNvSpPr txBox="1"/>
          <p:nvPr/>
        </p:nvSpPr>
        <p:spPr>
          <a:xfrm>
            <a:off x="3386474" y="6260281"/>
            <a:ext cx="5029200" cy="461665"/>
          </a:xfrm>
          <a:prstGeom prst="rect">
            <a:avLst/>
          </a:prstGeom>
          <a:noFill/>
        </p:spPr>
        <p:txBody>
          <a:bodyPr wrap="square" rtlCol="0">
            <a:spAutoFit/>
          </a:bodyPr>
          <a:lstStyle/>
          <a:p>
            <a:pPr algn="l"/>
            <a:r>
              <a:rPr lang="es-ES" sz="2400" b="1" dirty="0">
                <a:solidFill>
                  <a:srgbClr val="C00000"/>
                </a:solidFill>
              </a:rPr>
              <a:t>Aprovisionar Entorno (Paas)</a:t>
            </a:r>
            <a:endParaRPr lang="es-ES" b="1" dirty="0">
              <a:solidFill>
                <a:srgbClr val="C00000"/>
              </a:solidFill>
            </a:endParaRPr>
          </a:p>
        </p:txBody>
      </p:sp>
      <p:sp>
        <p:nvSpPr>
          <p:cNvPr id="29" name="CuadroTexto 28">
            <a:extLst>
              <a:ext uri="{FF2B5EF4-FFF2-40B4-BE49-F238E27FC236}">
                <a16:creationId xmlns:a16="http://schemas.microsoft.com/office/drawing/2014/main" id="{8C82C39B-156A-4970-851A-B78C1D6DF1B0}"/>
              </a:ext>
            </a:extLst>
          </p:cNvPr>
          <p:cNvSpPr txBox="1"/>
          <p:nvPr/>
        </p:nvSpPr>
        <p:spPr>
          <a:xfrm>
            <a:off x="3386474" y="7352283"/>
            <a:ext cx="5654842" cy="3416320"/>
          </a:xfrm>
          <a:prstGeom prst="rect">
            <a:avLst/>
          </a:prstGeom>
          <a:noFill/>
        </p:spPr>
        <p:txBody>
          <a:bodyPr wrap="square" rtlCol="0">
            <a:spAutoFit/>
          </a:bodyPr>
          <a:lstStyle/>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Ingenieria (SanTec)</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s-ES" sz="2400" dirty="0"/>
              <a:t> </a:t>
            </a:r>
            <a:r>
              <a:rPr lang="en-US" altLang="en-US" sz="2400" dirty="0"/>
              <a:t> </a:t>
            </a:r>
            <a:endParaRPr lang="es-ES" sz="2400" dirty="0"/>
          </a:p>
        </p:txBody>
      </p:sp>
      <p:cxnSp>
        <p:nvCxnSpPr>
          <p:cNvPr id="30" name="Conector recto 29">
            <a:extLst>
              <a:ext uri="{FF2B5EF4-FFF2-40B4-BE49-F238E27FC236}">
                <a16:creationId xmlns:a16="http://schemas.microsoft.com/office/drawing/2014/main" id="{825744B9-D269-4972-82B0-42C6E9562F3A}"/>
              </a:ext>
            </a:extLst>
          </p:cNvPr>
          <p:cNvCxnSpPr/>
          <p:nvPr/>
        </p:nvCxnSpPr>
        <p:spPr>
          <a:xfrm>
            <a:off x="483686" y="8425282"/>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0FE732A9-2AF0-452E-ABC8-05D32BB85225}"/>
              </a:ext>
            </a:extLst>
          </p:cNvPr>
          <p:cNvCxnSpPr/>
          <p:nvPr/>
        </p:nvCxnSpPr>
        <p:spPr>
          <a:xfrm>
            <a:off x="483686" y="9867955"/>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4961751-4B55-45B2-9A5E-DCCDCDB24CB6}"/>
              </a:ext>
            </a:extLst>
          </p:cNvPr>
          <p:cNvCxnSpPr/>
          <p:nvPr/>
        </p:nvCxnSpPr>
        <p:spPr>
          <a:xfrm>
            <a:off x="483686" y="11374029"/>
            <a:ext cx="19846064" cy="0"/>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8AAA9E0C-9D64-41A3-AA1C-F460C0796239}"/>
              </a:ext>
            </a:extLst>
          </p:cNvPr>
          <p:cNvSpPr/>
          <p:nvPr/>
        </p:nvSpPr>
        <p:spPr>
          <a:xfrm>
            <a:off x="8457369" y="6876299"/>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CuadroTexto 34">
            <a:extLst>
              <a:ext uri="{FF2B5EF4-FFF2-40B4-BE49-F238E27FC236}">
                <a16:creationId xmlns:a16="http://schemas.microsoft.com/office/drawing/2014/main" id="{A856806F-EF54-46A3-B260-5F54184A7704}"/>
              </a:ext>
            </a:extLst>
          </p:cNvPr>
          <p:cNvSpPr txBox="1"/>
          <p:nvPr/>
        </p:nvSpPr>
        <p:spPr>
          <a:xfrm>
            <a:off x="8457369" y="6260281"/>
            <a:ext cx="5029200" cy="461665"/>
          </a:xfrm>
          <a:prstGeom prst="rect">
            <a:avLst/>
          </a:prstGeom>
          <a:noFill/>
        </p:spPr>
        <p:txBody>
          <a:bodyPr wrap="square" rtlCol="0">
            <a:spAutoFit/>
          </a:bodyPr>
          <a:lstStyle/>
          <a:p>
            <a:pPr algn="l"/>
            <a:r>
              <a:rPr lang="es-ES" sz="2400" b="1" dirty="0">
                <a:solidFill>
                  <a:srgbClr val="C00000"/>
                </a:solidFill>
              </a:rPr>
              <a:t>Registrar Entornos (Paas)</a:t>
            </a:r>
            <a:endParaRPr lang="es-ES" b="1" dirty="0">
              <a:solidFill>
                <a:srgbClr val="C00000"/>
              </a:solidFill>
            </a:endParaRPr>
          </a:p>
        </p:txBody>
      </p:sp>
      <p:sp>
        <p:nvSpPr>
          <p:cNvPr id="38" name="CuadroTexto 37">
            <a:extLst>
              <a:ext uri="{FF2B5EF4-FFF2-40B4-BE49-F238E27FC236}">
                <a16:creationId xmlns:a16="http://schemas.microsoft.com/office/drawing/2014/main" id="{39FF6DD1-C787-46C6-8908-3640A032882A}"/>
              </a:ext>
            </a:extLst>
          </p:cNvPr>
          <p:cNvSpPr txBox="1"/>
          <p:nvPr/>
        </p:nvSpPr>
        <p:spPr>
          <a:xfrm>
            <a:off x="8457369" y="7352283"/>
            <a:ext cx="5654842" cy="3416320"/>
          </a:xfrm>
          <a:prstGeom prst="rect">
            <a:avLst/>
          </a:prstGeom>
          <a:noFill/>
        </p:spPr>
        <p:txBody>
          <a:bodyPr wrap="square" rtlCol="0">
            <a:spAutoFit/>
          </a:bodyPr>
          <a:lstStyle/>
          <a:p>
            <a:pPr algn="l"/>
            <a:r>
              <a:rPr lang="es-ES" sz="2400" dirty="0"/>
              <a:t>Monitorización (SanTec)</a:t>
            </a:r>
          </a:p>
          <a:p>
            <a:pPr algn="l"/>
            <a:r>
              <a:rPr lang="es-ES" sz="2400" dirty="0"/>
              <a:t>Nivel de servicio</a:t>
            </a:r>
            <a:r>
              <a:rPr lang="en-US" altLang="en-US" sz="2400" dirty="0"/>
              <a:t> (SanTec)</a:t>
            </a:r>
          </a:p>
          <a:p>
            <a:pPr algn="l"/>
            <a:endParaRPr lang="en-US" altLang="en-US" sz="2400" dirty="0"/>
          </a:p>
          <a:p>
            <a:pPr algn="l"/>
            <a:endParaRPr lang="en-US" altLang="en-US" sz="2400" dirty="0"/>
          </a:p>
          <a:p>
            <a:pPr algn="l"/>
            <a:r>
              <a:rPr lang="es-ES" sz="2400" dirty="0"/>
              <a:t>Ingenieria (SanTec) </a:t>
            </a:r>
            <a:r>
              <a:rPr lang="en-US" altLang="en-US" sz="2400" dirty="0"/>
              <a:t> </a:t>
            </a:r>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marL="457200" indent="-457200" algn="l">
              <a:buFont typeface="Arial" panose="020B0604020202020204" pitchFamily="34" charset="0"/>
              <a:buChar char="•"/>
            </a:pPr>
            <a:endParaRPr lang="en-US" altLang="en-US" sz="2400" dirty="0"/>
          </a:p>
          <a:p>
            <a:pPr algn="l"/>
            <a:r>
              <a:rPr lang="en-US" altLang="en-US" sz="2400" dirty="0"/>
              <a:t> </a:t>
            </a:r>
            <a:endParaRPr lang="es-ES" sz="2400" dirty="0"/>
          </a:p>
        </p:txBody>
      </p:sp>
      <p:sp>
        <p:nvSpPr>
          <p:cNvPr id="40" name="Rectángulo 39">
            <a:extLst>
              <a:ext uri="{FF2B5EF4-FFF2-40B4-BE49-F238E27FC236}">
                <a16:creationId xmlns:a16="http://schemas.microsoft.com/office/drawing/2014/main" id="{36FF4C83-5F0A-4F10-AC31-1EB99F4DC1C5}"/>
              </a:ext>
            </a:extLst>
          </p:cNvPr>
          <p:cNvSpPr/>
          <p:nvPr/>
        </p:nvSpPr>
        <p:spPr>
          <a:xfrm>
            <a:off x="13496308" y="6902422"/>
            <a:ext cx="4831253" cy="24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CuadroTexto 40">
            <a:extLst>
              <a:ext uri="{FF2B5EF4-FFF2-40B4-BE49-F238E27FC236}">
                <a16:creationId xmlns:a16="http://schemas.microsoft.com/office/drawing/2014/main" id="{D4E758E4-6561-4362-AE7F-85B70F682DA0}"/>
              </a:ext>
            </a:extLst>
          </p:cNvPr>
          <p:cNvSpPr txBox="1"/>
          <p:nvPr/>
        </p:nvSpPr>
        <p:spPr>
          <a:xfrm>
            <a:off x="13496308" y="6286404"/>
            <a:ext cx="5029200" cy="461665"/>
          </a:xfrm>
          <a:prstGeom prst="rect">
            <a:avLst/>
          </a:prstGeom>
          <a:noFill/>
        </p:spPr>
        <p:txBody>
          <a:bodyPr wrap="square" rtlCol="0">
            <a:spAutoFit/>
          </a:bodyPr>
          <a:lstStyle/>
          <a:p>
            <a:pPr algn="l"/>
            <a:r>
              <a:rPr lang="es-ES" sz="2400" b="1" dirty="0">
                <a:solidFill>
                  <a:srgbClr val="C00000"/>
                </a:solidFill>
              </a:rPr>
              <a:t>Desaprovisionar Entornos (Paas)</a:t>
            </a:r>
            <a:endParaRPr lang="es-ES" b="1" dirty="0">
              <a:solidFill>
                <a:srgbClr val="C00000"/>
              </a:solidFill>
            </a:endParaRPr>
          </a:p>
        </p:txBody>
      </p:sp>
      <p:sp>
        <p:nvSpPr>
          <p:cNvPr id="42" name="CuadroTexto 41">
            <a:extLst>
              <a:ext uri="{FF2B5EF4-FFF2-40B4-BE49-F238E27FC236}">
                <a16:creationId xmlns:a16="http://schemas.microsoft.com/office/drawing/2014/main" id="{C9677791-E095-463B-872A-A0542D1148D2}"/>
              </a:ext>
            </a:extLst>
          </p:cNvPr>
          <p:cNvSpPr txBox="1"/>
          <p:nvPr/>
        </p:nvSpPr>
        <p:spPr>
          <a:xfrm>
            <a:off x="13486569" y="7378406"/>
            <a:ext cx="5654842" cy="3416320"/>
          </a:xfrm>
          <a:prstGeom prst="rect">
            <a:avLst/>
          </a:prstGeom>
          <a:noFill/>
        </p:spPr>
        <p:txBody>
          <a:bodyPr wrap="square" rtlCol="0">
            <a:spAutoFit/>
          </a:bodyPr>
          <a:lstStyle/>
          <a:p>
            <a:pPr algn="l"/>
            <a:r>
              <a:rPr lang="es-ES" sz="2400" dirty="0"/>
              <a:t>Monitorización (SanTec)</a:t>
            </a:r>
          </a:p>
          <a:p>
            <a:pPr algn="l"/>
            <a:r>
              <a:rPr lang="es-ES" sz="2400" dirty="0"/>
              <a:t>Nivel de Servicio</a:t>
            </a:r>
            <a:r>
              <a:rPr lang="en-US" altLang="en-US" sz="2400" dirty="0"/>
              <a:t> (SanTec)</a:t>
            </a:r>
          </a:p>
          <a:p>
            <a:pPr algn="l"/>
            <a:endParaRPr lang="en-US" altLang="en-US" sz="2400" dirty="0"/>
          </a:p>
          <a:p>
            <a:pPr algn="l"/>
            <a:endParaRPr lang="en-US" altLang="en-US" sz="2400" dirty="0"/>
          </a:p>
          <a:p>
            <a:pPr algn="l"/>
            <a:r>
              <a:rPr lang="es-ES" sz="2400" dirty="0"/>
              <a:t>Ingenieria (SanTec)</a:t>
            </a:r>
            <a:r>
              <a:rPr lang="en-US" altLang="en-US" sz="2400" dirty="0"/>
              <a:t> </a:t>
            </a:r>
          </a:p>
          <a:p>
            <a:pPr algn="l"/>
            <a:endParaRPr lang="en-US" altLang="en-US" sz="2400" dirty="0"/>
          </a:p>
          <a:p>
            <a:pPr algn="l"/>
            <a:endParaRPr lang="en-US" altLang="en-US" sz="2400" dirty="0"/>
          </a:p>
          <a:p>
            <a:pPr algn="l"/>
            <a:endParaRPr lang="en-US" altLang="en-US" sz="2400" dirty="0"/>
          </a:p>
          <a:p>
            <a:pPr algn="l"/>
            <a:r>
              <a:rPr lang="es-ES" sz="2400" dirty="0"/>
              <a:t>Nivel de Servicio (SanTec)</a:t>
            </a:r>
            <a:r>
              <a:rPr lang="en-US" altLang="en-US" sz="2400" dirty="0"/>
              <a:t> </a:t>
            </a:r>
            <a:endParaRPr lang="es-ES" sz="2400" dirty="0"/>
          </a:p>
        </p:txBody>
      </p:sp>
      <p:sp>
        <p:nvSpPr>
          <p:cNvPr id="43" name="TextBox 27">
            <a:extLst>
              <a:ext uri="{FF2B5EF4-FFF2-40B4-BE49-F238E27FC236}">
                <a16:creationId xmlns:a16="http://schemas.microsoft.com/office/drawing/2014/main" id="{AF58E6B0-2B21-4522-B867-18895D7E3185}"/>
              </a:ext>
            </a:extLst>
          </p:cNvPr>
          <p:cNvSpPr txBox="1">
            <a:spLocks noChangeArrowheads="1"/>
          </p:cNvSpPr>
          <p:nvPr/>
        </p:nvSpPr>
        <p:spPr bwMode="auto">
          <a:xfrm>
            <a:off x="1934085" y="5266146"/>
            <a:ext cx="8509326" cy="646331"/>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3600" dirty="0">
                <a:solidFill>
                  <a:srgbClr val="C00000"/>
                </a:solidFill>
                <a:cs typeface="Arial" panose="020B0604020202020204" pitchFamily="34" charset="0"/>
              </a:rPr>
              <a:t>Responsible   </a:t>
            </a:r>
            <a:r>
              <a:rPr lang="en-US" altLang="en-US" sz="3200" b="0" dirty="0">
                <a:cs typeface="Arial" panose="020B0604020202020204" pitchFamily="34" charset="0"/>
              </a:rPr>
              <a:t>CCC (SGT)</a:t>
            </a:r>
          </a:p>
        </p:txBody>
      </p:sp>
      <p:pic>
        <p:nvPicPr>
          <p:cNvPr id="48" name="Picture 25">
            <a:extLst>
              <a:ext uri="{FF2B5EF4-FFF2-40B4-BE49-F238E27FC236}">
                <a16:creationId xmlns:a16="http://schemas.microsoft.com/office/drawing/2014/main" id="{369017B4-C5F7-4EB0-B5E4-F79E41D0F7E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2300"/>
                    </a14:imgEffect>
                  </a14:imgLayer>
                </a14:imgProps>
              </a:ext>
              <a:ext uri="{28A0092B-C50C-407E-A947-70E740481C1C}">
                <a14:useLocalDpi xmlns:a14="http://schemas.microsoft.com/office/drawing/2010/main" val="0"/>
              </a:ext>
            </a:extLst>
          </a:blip>
          <a:stretch>
            <a:fillRect/>
          </a:stretch>
        </p:blipFill>
        <p:spPr>
          <a:xfrm>
            <a:off x="255221" y="4554484"/>
            <a:ext cx="1817801" cy="1817801"/>
          </a:xfrm>
          <a:prstGeom prst="rect">
            <a:avLst/>
          </a:prstGeom>
        </p:spPr>
      </p:pic>
      <p:pic>
        <p:nvPicPr>
          <p:cNvPr id="22" name="New picture">
            <a:extLst>
              <a:ext uri="{FF2B5EF4-FFF2-40B4-BE49-F238E27FC236}">
                <a16:creationId xmlns:a16="http://schemas.microsoft.com/office/drawing/2014/main" id="{3116C349-F9F6-497C-A2F4-9B288D7E171C}"/>
              </a:ext>
            </a:extLst>
          </p:cNvPr>
          <p:cNvPicPr/>
          <p:nvPr/>
        </p:nvPicPr>
        <p:blipFill rotWithShape="1">
          <a:blip r:embed="rId11"/>
          <a:srcRect t="71325" b="21535"/>
          <a:stretch/>
        </p:blipFill>
        <p:spPr>
          <a:xfrm>
            <a:off x="1336093" y="2575324"/>
            <a:ext cx="20862223" cy="961774"/>
          </a:xfrm>
          <a:prstGeom prst="rect">
            <a:avLst/>
          </a:prstGeom>
        </p:spPr>
      </p:pic>
    </p:spTree>
    <p:extLst>
      <p:ext uri="{BB962C8B-B14F-4D97-AF65-F5344CB8AC3E}">
        <p14:creationId xmlns:p14="http://schemas.microsoft.com/office/powerpoint/2010/main" val="714966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5</a:t>
            </a:fld>
            <a:endParaRPr lang="en-US" sz="1600" u="none" dirty="0"/>
          </a:p>
        </p:txBody>
      </p:sp>
      <p:sp>
        <p:nvSpPr>
          <p:cNvPr id="27653" name="Text Box 4"/>
          <p:cNvSpPr txBox="1">
            <a:spLocks noChangeArrowheads="1"/>
          </p:cNvSpPr>
          <p:nvPr/>
        </p:nvSpPr>
        <p:spPr bwMode="auto">
          <a:xfrm>
            <a:off x="1009539" y="5035863"/>
            <a:ext cx="12637780" cy="5073248"/>
          </a:xfrm>
          <a:prstGeom prst="rect">
            <a:avLst/>
          </a:prstGeom>
          <a:solidFill>
            <a:schemeClr val="bg1"/>
          </a:solidFill>
          <a:ln w="9525" cmpd="sng">
            <a:solidFill>
              <a:schemeClr val="accent1"/>
            </a:solidFill>
            <a:miter lim="800000"/>
            <a:headEnd/>
            <a:tailEnd/>
          </a:ln>
        </p:spPr>
        <p:txBody>
          <a:bodyPr wrap="square" anchor="t">
            <a:spAutoFit/>
          </a:bodyPr>
          <a:lstStyle/>
          <a:p>
            <a:pPr marL="361950" indent="-361950" algn="l">
              <a:spcBef>
                <a:spcPct val="35000"/>
              </a:spcBef>
            </a:pPr>
            <a:r>
              <a:rPr lang="en-GB" sz="2400" b="1" kern="1200" dirty="0">
                <a:solidFill>
                  <a:srgbClr val="C00000"/>
                </a:solidFill>
                <a:latin typeface="IBM Plex Sans"/>
              </a:rPr>
              <a:t>Metodología:</a:t>
            </a:r>
            <a:r>
              <a:rPr lang="en-GB" sz="3200" b="1" dirty="0">
                <a:ea typeface="ＭＳ Ｐゴシック"/>
              </a:rPr>
              <a:t> </a:t>
            </a:r>
            <a:endParaRPr lang="en-US" b="1" dirty="0"/>
          </a:p>
          <a:p>
            <a:pPr marL="514350" indent="-514350" algn="l">
              <a:spcBef>
                <a:spcPct val="35000"/>
              </a:spcBef>
              <a:buClr>
                <a:srgbClr val="C00000"/>
              </a:buClr>
              <a:buFont typeface="Arial"/>
              <a:buChar char="•"/>
            </a:pPr>
            <a:r>
              <a:rPr lang="en-GB" sz="3200" dirty="0">
                <a:latin typeface="+mn-lt"/>
                <a:ea typeface="+mj-lt"/>
                <a:cs typeface="+mj-lt"/>
              </a:rPr>
              <a:t>El modelo divide "el problema operativo" en fragmentos lógicos y define la estrategia adecuada como soporte a los objetivos corporativos generales.</a:t>
            </a:r>
            <a:endParaRPr lang="en-GB" sz="3200" dirty="0">
              <a:latin typeface="+mn-lt"/>
              <a:ea typeface="ＭＳ Ｐゴシック"/>
              <a:cs typeface="+mj-lt"/>
            </a:endParaRPr>
          </a:p>
          <a:p>
            <a:pPr marL="514350" indent="-514350" algn="l">
              <a:spcBef>
                <a:spcPct val="35000"/>
              </a:spcBef>
              <a:buClr>
                <a:srgbClr val="C00000"/>
              </a:buClr>
              <a:buFont typeface="Arial"/>
              <a:buChar char="•"/>
            </a:pPr>
            <a:r>
              <a:rPr lang="en-GB" sz="3200" dirty="0">
                <a:latin typeface="+mn-lt"/>
                <a:ea typeface="+mj-lt"/>
                <a:cs typeface="+mj-lt"/>
              </a:rPr>
              <a:t>Herramienta para impulsar decisiones y elecciones sobre dónde y cómo se implementan los recursos</a:t>
            </a:r>
            <a:endParaRPr lang="en-GB" sz="3200" dirty="0">
              <a:latin typeface="+mn-lt"/>
              <a:ea typeface="ＭＳ Ｐゴシック"/>
              <a:cs typeface="+mj-lt"/>
            </a:endParaRPr>
          </a:p>
          <a:p>
            <a:pPr marL="514350" indent="-514350" algn="l">
              <a:spcBef>
                <a:spcPct val="35000"/>
              </a:spcBef>
              <a:buClr>
                <a:srgbClr val="C00000"/>
              </a:buClr>
              <a:buFont typeface="Arial"/>
              <a:buChar char="•"/>
            </a:pPr>
            <a:r>
              <a:rPr lang="en-GB" sz="3200" dirty="0">
                <a:latin typeface="+mn-lt"/>
                <a:ea typeface="+mj-lt"/>
                <a:cs typeface="+mj-lt"/>
              </a:rPr>
              <a:t>Herramienta de comunicación clave para ejecutivos / stakeholders y equipos de cambio</a:t>
            </a:r>
            <a:endParaRPr lang="en-GB" sz="3200" u="none" dirty="0">
              <a:latin typeface="+mn-lt"/>
              <a:ea typeface="ＭＳ Ｐゴシック"/>
              <a:cs typeface="Arial"/>
            </a:endParaRPr>
          </a:p>
          <a:p>
            <a:pPr marL="361950" indent="-361950">
              <a:lnSpc>
                <a:spcPct val="70000"/>
              </a:lnSpc>
              <a:spcBef>
                <a:spcPct val="35000"/>
              </a:spcBef>
              <a:buClr>
                <a:schemeClr val="accent1"/>
              </a:buClr>
            </a:pPr>
            <a:endParaRPr lang="en-GB" sz="3200" u="none" dirty="0">
              <a:ea typeface="ＭＳ Ｐゴシック" pitchFamily="34" charset="-128"/>
            </a:endParaRPr>
          </a:p>
        </p:txBody>
      </p:sp>
      <p:sp>
        <p:nvSpPr>
          <p:cNvPr id="27655" name="Rectangle 6"/>
          <p:cNvSpPr>
            <a:spLocks noChangeArrowheads="1"/>
          </p:cNvSpPr>
          <p:nvPr/>
        </p:nvSpPr>
        <p:spPr bwMode="auto">
          <a:xfrm>
            <a:off x="14072769" y="4960450"/>
            <a:ext cx="8731250" cy="6391276"/>
          </a:xfrm>
          <a:prstGeom prst="rect">
            <a:avLst/>
          </a:prstGeom>
          <a:noFill/>
          <a:ln w="9525">
            <a:solidFill>
              <a:schemeClr val="tx1"/>
            </a:solidFill>
            <a:miter lim="800000"/>
            <a:headEnd/>
            <a:tailEnd/>
          </a:ln>
        </p:spPr>
        <p:txBody>
          <a:bodyPr wrap="none" anchor="ctr"/>
          <a:lstStyle/>
          <a:p>
            <a:endParaRPr lang="en-US" sz="2000" u="none" dirty="0">
              <a:ea typeface="ＭＳ Ｐゴシック" pitchFamily="34" charset="-128"/>
            </a:endParaRPr>
          </a:p>
        </p:txBody>
      </p:sp>
      <p:sp>
        <p:nvSpPr>
          <p:cNvPr id="27656" name="Line 7"/>
          <p:cNvSpPr>
            <a:spLocks noChangeShapeType="1"/>
          </p:cNvSpPr>
          <p:nvPr/>
        </p:nvSpPr>
        <p:spPr bwMode="auto">
          <a:xfrm>
            <a:off x="18444742" y="4957277"/>
            <a:ext cx="0" cy="6378574"/>
          </a:xfrm>
          <a:prstGeom prst="line">
            <a:avLst/>
          </a:prstGeom>
          <a:noFill/>
          <a:ln w="57150">
            <a:solidFill>
              <a:srgbClr val="C0C0C0"/>
            </a:solidFill>
            <a:round/>
            <a:headEnd/>
            <a:tailEnd type="triangle" w="med" len="med"/>
          </a:ln>
        </p:spPr>
        <p:txBody>
          <a:bodyPr/>
          <a:lstStyle/>
          <a:p>
            <a:endParaRPr lang="en-US" dirty="0"/>
          </a:p>
        </p:txBody>
      </p:sp>
      <p:sp>
        <p:nvSpPr>
          <p:cNvPr id="27657" name="Oval 8"/>
          <p:cNvSpPr>
            <a:spLocks noChangeArrowheads="1"/>
          </p:cNvSpPr>
          <p:nvPr/>
        </p:nvSpPr>
        <p:spPr bwMode="auto">
          <a:xfrm>
            <a:off x="15555493" y="6052650"/>
            <a:ext cx="6026150" cy="4171950"/>
          </a:xfrm>
          <a:prstGeom prst="ellipse">
            <a:avLst/>
          </a:prstGeom>
          <a:noFill/>
          <a:ln w="101600">
            <a:solidFill>
              <a:srgbClr val="C0C0C0"/>
            </a:solidFill>
            <a:round/>
            <a:headEnd/>
            <a:tailEnd/>
          </a:ln>
        </p:spPr>
        <p:txBody>
          <a:bodyPr wrap="none" anchor="ctr"/>
          <a:lstStyle/>
          <a:p>
            <a:endParaRPr lang="en-US" sz="2400" u="none" dirty="0">
              <a:ea typeface="ＭＳ Ｐゴシック" pitchFamily="34" charset="-128"/>
            </a:endParaRPr>
          </a:p>
        </p:txBody>
      </p:sp>
      <p:sp>
        <p:nvSpPr>
          <p:cNvPr id="27658" name="Oval 9"/>
          <p:cNvSpPr>
            <a:spLocks noChangeArrowheads="1"/>
          </p:cNvSpPr>
          <p:nvPr/>
        </p:nvSpPr>
        <p:spPr bwMode="auto">
          <a:xfrm>
            <a:off x="17450968" y="5223975"/>
            <a:ext cx="2003424" cy="1435100"/>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a:buFont typeface="Wingdings" pitchFamily="2" charset="2"/>
              <a:buNone/>
            </a:pPr>
            <a:r>
              <a:rPr lang="en-US" sz="2000" b="1" i="1" u="none" dirty="0">
                <a:ea typeface="ＭＳ Ｐゴシック" pitchFamily="34" charset="-128"/>
              </a:rPr>
              <a:t>Customer</a:t>
            </a:r>
            <a:br>
              <a:rPr lang="en-US" sz="2000" b="1" i="1" u="none" dirty="0">
                <a:ea typeface="ＭＳ Ｐゴシック" pitchFamily="34" charset="-128"/>
              </a:rPr>
            </a:br>
            <a:r>
              <a:rPr lang="en-US" sz="2000" b="1" i="1" u="none" dirty="0">
                <a:ea typeface="ＭＳ Ｐゴシック" pitchFamily="34" charset="-128"/>
              </a:rPr>
              <a:t>Experience</a:t>
            </a:r>
          </a:p>
        </p:txBody>
      </p:sp>
      <p:sp>
        <p:nvSpPr>
          <p:cNvPr id="27659" name="Oval 10"/>
          <p:cNvSpPr>
            <a:spLocks noChangeArrowheads="1"/>
          </p:cNvSpPr>
          <p:nvPr/>
        </p:nvSpPr>
        <p:spPr bwMode="auto">
          <a:xfrm>
            <a:off x="17273169" y="9462600"/>
            <a:ext cx="2251074" cy="1441450"/>
          </a:xfrm>
          <a:prstGeom prst="ellipse">
            <a:avLst/>
          </a:prstGeom>
          <a:solidFill>
            <a:schemeClr val="accent1">
              <a:lumMod val="20000"/>
              <a:lumOff val="80000"/>
            </a:schemeClr>
          </a:solidFill>
          <a:ln w="6350">
            <a:solidFill>
              <a:schemeClr val="tx1"/>
            </a:solidFill>
            <a:round/>
            <a:headEnd/>
            <a:tailEnd/>
          </a:ln>
        </p:spPr>
        <p:txBody>
          <a:bodyPr lIns="0" rIns="0" anchor="ctr"/>
          <a:lstStyle/>
          <a:p>
            <a:pPr algn="ctr" eaLnBrk="0" hangingPunct="0"/>
            <a:r>
              <a:rPr lang="en-US" sz="2000" b="1" i="1" u="none" dirty="0">
                <a:ea typeface="ＭＳ Ｐゴシック" pitchFamily="34" charset="-128"/>
              </a:rPr>
              <a:t>Performance</a:t>
            </a:r>
          </a:p>
          <a:p>
            <a:pPr algn="ctr" eaLnBrk="0" hangingPunct="0"/>
            <a:r>
              <a:rPr lang="en-US" sz="2000" b="1" i="1" u="none" dirty="0">
                <a:ea typeface="ＭＳ Ｐゴシック" pitchFamily="34" charset="-128"/>
              </a:rPr>
              <a:t>Metrics</a:t>
            </a:r>
          </a:p>
        </p:txBody>
      </p:sp>
      <p:sp>
        <p:nvSpPr>
          <p:cNvPr id="27660" name="Rectangle 12"/>
          <p:cNvSpPr>
            <a:spLocks noChangeArrowheads="1"/>
          </p:cNvSpPr>
          <p:nvPr/>
        </p:nvSpPr>
        <p:spPr bwMode="auto">
          <a:xfrm>
            <a:off x="14072769" y="11351726"/>
            <a:ext cx="8728074" cy="666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ctr" eaLnBrk="0"/>
            <a:r>
              <a:rPr lang="en-US" sz="2800" b="1" dirty="0">
                <a:solidFill>
                  <a:schemeClr val="bg1"/>
                </a:solidFill>
                <a:latin typeface="Arial" panose="020B0604020202020204"/>
                <a:ea typeface="MS PGothic"/>
              </a:rPr>
              <a:t>Roadmap hacia el cambio</a:t>
            </a:r>
            <a:endParaRPr lang="en-GB" sz="2800" b="1" dirty="0">
              <a:solidFill>
                <a:schemeClr val="bg1"/>
              </a:solidFill>
              <a:latin typeface="Arial" panose="020B0604020202020204"/>
              <a:ea typeface="MS PGothic"/>
            </a:endParaRPr>
          </a:p>
        </p:txBody>
      </p:sp>
      <p:sp>
        <p:nvSpPr>
          <p:cNvPr id="27661" name="Rectangle 13"/>
          <p:cNvSpPr>
            <a:spLocks noChangeArrowheads="1"/>
          </p:cNvSpPr>
          <p:nvPr/>
        </p:nvSpPr>
        <p:spPr bwMode="auto">
          <a:xfrm>
            <a:off x="14072769" y="4296877"/>
            <a:ext cx="8728074" cy="666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ctr" eaLnBrk="0"/>
            <a:r>
              <a:rPr lang="en-US" sz="2800" b="1" kern="1200" dirty="0">
                <a:solidFill>
                  <a:srgbClr val="FFFFFF"/>
                </a:solidFill>
                <a:latin typeface="+mn-lt"/>
                <a:ea typeface="Verdana" panose="020B0604030504040204" pitchFamily="34" charset="0"/>
              </a:rPr>
              <a:t>Objetivos de negocio &amp; Estrategia</a:t>
            </a:r>
            <a:endParaRPr lang="en-GB" sz="2800" b="1" kern="1200" dirty="0">
              <a:solidFill>
                <a:srgbClr val="FFFFFF"/>
              </a:solidFill>
              <a:latin typeface="+mn-lt"/>
              <a:ea typeface="Verdana" panose="020B0604030504040204" pitchFamily="34" charset="0"/>
            </a:endParaRPr>
          </a:p>
        </p:txBody>
      </p:sp>
      <p:sp>
        <p:nvSpPr>
          <p:cNvPr id="27662" name="Line 14"/>
          <p:cNvSpPr>
            <a:spLocks noChangeShapeType="1"/>
          </p:cNvSpPr>
          <p:nvPr/>
        </p:nvSpPr>
        <p:spPr bwMode="auto">
          <a:xfrm>
            <a:off x="16174619" y="8138625"/>
            <a:ext cx="4591050" cy="0"/>
          </a:xfrm>
          <a:prstGeom prst="line">
            <a:avLst/>
          </a:prstGeom>
          <a:noFill/>
          <a:ln w="19050">
            <a:solidFill>
              <a:srgbClr val="C0C0C0"/>
            </a:solidFill>
            <a:round/>
            <a:headEnd/>
            <a:tailEnd/>
          </a:ln>
        </p:spPr>
        <p:txBody>
          <a:bodyPr/>
          <a:lstStyle/>
          <a:p>
            <a:endParaRPr lang="en-US" dirty="0"/>
          </a:p>
        </p:txBody>
      </p:sp>
      <p:sp>
        <p:nvSpPr>
          <p:cNvPr id="27663" name="Line 15"/>
          <p:cNvSpPr>
            <a:spLocks noChangeShapeType="1"/>
          </p:cNvSpPr>
          <p:nvPr/>
        </p:nvSpPr>
        <p:spPr bwMode="auto">
          <a:xfrm flipV="1">
            <a:off x="16806443" y="7221051"/>
            <a:ext cx="3222626" cy="1749426"/>
          </a:xfrm>
          <a:prstGeom prst="line">
            <a:avLst/>
          </a:prstGeom>
          <a:noFill/>
          <a:ln w="19050">
            <a:solidFill>
              <a:srgbClr val="C0C0C0"/>
            </a:solidFill>
            <a:round/>
            <a:headEnd/>
            <a:tailEnd/>
          </a:ln>
        </p:spPr>
        <p:txBody>
          <a:bodyPr/>
          <a:lstStyle/>
          <a:p>
            <a:endParaRPr lang="en-US" dirty="0"/>
          </a:p>
        </p:txBody>
      </p:sp>
      <p:sp>
        <p:nvSpPr>
          <p:cNvPr id="27664" name="Line 16"/>
          <p:cNvSpPr>
            <a:spLocks noChangeShapeType="1"/>
          </p:cNvSpPr>
          <p:nvPr/>
        </p:nvSpPr>
        <p:spPr bwMode="auto">
          <a:xfrm flipH="1" flipV="1">
            <a:off x="16720719" y="7189300"/>
            <a:ext cx="3486150" cy="1898650"/>
          </a:xfrm>
          <a:prstGeom prst="line">
            <a:avLst/>
          </a:prstGeom>
          <a:noFill/>
          <a:ln w="19050">
            <a:solidFill>
              <a:srgbClr val="C0C0C0"/>
            </a:solidFill>
            <a:round/>
            <a:headEnd/>
            <a:tailEnd/>
          </a:ln>
        </p:spPr>
        <p:txBody>
          <a:bodyPr/>
          <a:lstStyle/>
          <a:p>
            <a:endParaRPr lang="en-US" dirty="0"/>
          </a:p>
        </p:txBody>
      </p:sp>
      <p:sp>
        <p:nvSpPr>
          <p:cNvPr id="27665" name="Oval 20"/>
          <p:cNvSpPr>
            <a:spLocks noChangeArrowheads="1"/>
          </p:cNvSpPr>
          <p:nvPr/>
        </p:nvSpPr>
        <p:spPr bwMode="auto">
          <a:xfrm>
            <a:off x="15333243" y="8821249"/>
            <a:ext cx="2003426"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Skills </a:t>
            </a:r>
            <a:br>
              <a:rPr lang="en-US" sz="2000" b="1" i="1" u="none" dirty="0">
                <a:ea typeface="ＭＳ Ｐゴシック" pitchFamily="34" charset="-128"/>
              </a:rPr>
            </a:br>
            <a:r>
              <a:rPr lang="en-US" sz="2000" b="1" i="1" u="none" dirty="0">
                <a:ea typeface="ＭＳ Ｐゴシック" pitchFamily="34" charset="-128"/>
              </a:rPr>
              <a:t>&amp; Capabilities </a:t>
            </a:r>
          </a:p>
        </p:txBody>
      </p:sp>
      <p:sp>
        <p:nvSpPr>
          <p:cNvPr id="27666" name="Oval 21"/>
          <p:cNvSpPr>
            <a:spLocks noChangeArrowheads="1"/>
          </p:cNvSpPr>
          <p:nvPr/>
        </p:nvSpPr>
        <p:spPr bwMode="auto">
          <a:xfrm>
            <a:off x="19536943" y="5919299"/>
            <a:ext cx="2003426"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Sourcing</a:t>
            </a:r>
            <a:br>
              <a:rPr lang="en-US" sz="2000" b="1" i="1" u="none" dirty="0">
                <a:ea typeface="ＭＳ Ｐゴシック" pitchFamily="34" charset="-128"/>
              </a:rPr>
            </a:br>
            <a:r>
              <a:rPr lang="en-US" sz="2000" b="1" i="1" u="none" dirty="0">
                <a:ea typeface="ＭＳ Ｐゴシック" pitchFamily="34" charset="-128"/>
              </a:rPr>
              <a:t>&amp; Alliances</a:t>
            </a:r>
          </a:p>
        </p:txBody>
      </p:sp>
      <p:sp>
        <p:nvSpPr>
          <p:cNvPr id="27667" name="Oval 22"/>
          <p:cNvSpPr>
            <a:spLocks noChangeArrowheads="1"/>
          </p:cNvSpPr>
          <p:nvPr/>
        </p:nvSpPr>
        <p:spPr bwMode="auto">
          <a:xfrm>
            <a:off x="15320543" y="5919299"/>
            <a:ext cx="2003426" cy="1438276"/>
          </a:xfrm>
          <a:prstGeom prst="ellipse">
            <a:avLst/>
          </a:prstGeom>
          <a:solidFill>
            <a:schemeClr val="accent1">
              <a:lumMod val="20000"/>
              <a:lumOff val="80000"/>
            </a:schemeClr>
          </a:solidFill>
          <a:ln w="6350">
            <a:solidFill>
              <a:schemeClr val="tx1"/>
            </a:solidFill>
            <a:round/>
            <a:headEnd/>
            <a:tailEnd/>
          </a:ln>
        </p:spPr>
        <p:txBody>
          <a:bodyPr lIns="0" rIns="0" anchor="ctr"/>
          <a:lstStyle/>
          <a:p>
            <a:pPr algn="ctr" eaLnBrk="0" hangingPunct="0"/>
            <a:r>
              <a:rPr lang="en-US" sz="2000" b="1" i="1" u="none" dirty="0">
                <a:ea typeface="ＭＳ Ｐゴシック" pitchFamily="34" charset="-128"/>
              </a:rPr>
              <a:t>Assets &amp; Locations</a:t>
            </a:r>
          </a:p>
        </p:txBody>
      </p:sp>
      <p:sp>
        <p:nvSpPr>
          <p:cNvPr id="27668" name="Oval 23"/>
          <p:cNvSpPr>
            <a:spLocks noChangeArrowheads="1"/>
          </p:cNvSpPr>
          <p:nvPr/>
        </p:nvSpPr>
        <p:spPr bwMode="auto">
          <a:xfrm>
            <a:off x="19552819" y="8830777"/>
            <a:ext cx="1997074" cy="1441450"/>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lnSpc>
                <a:spcPct val="90000"/>
              </a:lnSpc>
            </a:pPr>
            <a:r>
              <a:rPr lang="en-US" sz="2000" b="1" i="1" u="none" dirty="0">
                <a:ea typeface="ＭＳ Ｐゴシック" pitchFamily="34" charset="-128"/>
              </a:rPr>
              <a:t>Organization</a:t>
            </a:r>
          </a:p>
          <a:p>
            <a:pPr algn="ctr" eaLnBrk="0" hangingPunct="0">
              <a:lnSpc>
                <a:spcPct val="90000"/>
              </a:lnSpc>
            </a:pPr>
            <a:r>
              <a:rPr lang="en-US" sz="2000" b="1" i="1" u="none" dirty="0">
                <a:ea typeface="ＭＳ Ｐゴシック" pitchFamily="34" charset="-128"/>
              </a:rPr>
              <a:t>&amp;</a:t>
            </a:r>
          </a:p>
          <a:p>
            <a:pPr algn="ctr" eaLnBrk="0" hangingPunct="0">
              <a:lnSpc>
                <a:spcPct val="90000"/>
              </a:lnSpc>
            </a:pPr>
            <a:r>
              <a:rPr lang="en-US" sz="2000" b="1" i="1" u="none" dirty="0">
                <a:ea typeface="ＭＳ Ｐゴシック" pitchFamily="34" charset="-128"/>
              </a:rPr>
              <a:t>Governance</a:t>
            </a:r>
          </a:p>
        </p:txBody>
      </p:sp>
      <p:sp>
        <p:nvSpPr>
          <p:cNvPr id="27669" name="Oval 24"/>
          <p:cNvSpPr>
            <a:spLocks noChangeArrowheads="1"/>
          </p:cNvSpPr>
          <p:nvPr/>
        </p:nvSpPr>
        <p:spPr bwMode="auto">
          <a:xfrm>
            <a:off x="20692642" y="7367099"/>
            <a:ext cx="2006600"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Processes</a:t>
            </a:r>
          </a:p>
        </p:txBody>
      </p:sp>
      <p:sp>
        <p:nvSpPr>
          <p:cNvPr id="27670" name="Oval 24"/>
          <p:cNvSpPr>
            <a:spLocks noChangeArrowheads="1"/>
          </p:cNvSpPr>
          <p:nvPr/>
        </p:nvSpPr>
        <p:spPr bwMode="auto">
          <a:xfrm>
            <a:off x="17438268" y="7379800"/>
            <a:ext cx="2006600" cy="1438276"/>
          </a:xfrm>
          <a:prstGeom prst="ellipse">
            <a:avLst/>
          </a:prstGeom>
          <a:solidFill>
            <a:schemeClr val="accent1">
              <a:lumMod val="20000"/>
              <a:lumOff val="80000"/>
            </a:schemeClr>
          </a:solidFill>
          <a:ln w="6350">
            <a:solidFill>
              <a:schemeClr val="tx1"/>
            </a:solidFill>
            <a:round/>
            <a:headEnd/>
            <a:tailEnd/>
          </a:ln>
        </p:spPr>
        <p:txBody>
          <a:bodyPr wrap="none" anchor="ctr"/>
          <a:lstStyle/>
          <a:p>
            <a:pPr algn="ctr" eaLnBrk="0" hangingPunct="0"/>
            <a:r>
              <a:rPr lang="en-US" sz="2000" b="1" i="1" u="none" dirty="0">
                <a:ea typeface="ＭＳ Ｐゴシック" pitchFamily="34" charset="-128"/>
              </a:rPr>
              <a:t>Culture</a:t>
            </a:r>
          </a:p>
        </p:txBody>
      </p:sp>
      <p:sp>
        <p:nvSpPr>
          <p:cNvPr id="27671" name="Oval 11"/>
          <p:cNvSpPr>
            <a:spLocks noChangeArrowheads="1"/>
          </p:cNvSpPr>
          <p:nvPr/>
        </p:nvSpPr>
        <p:spPr bwMode="auto">
          <a:xfrm>
            <a:off x="14177543" y="7367099"/>
            <a:ext cx="2117726" cy="1438276"/>
          </a:xfrm>
          <a:prstGeom prst="ellipse">
            <a:avLst/>
          </a:prstGeom>
          <a:solidFill>
            <a:schemeClr val="accent1">
              <a:lumMod val="20000"/>
              <a:lumOff val="80000"/>
            </a:schemeClr>
          </a:solidFill>
          <a:ln w="6350">
            <a:solidFill>
              <a:schemeClr val="tx1"/>
            </a:solidFill>
            <a:round/>
            <a:headEnd/>
            <a:tailEnd/>
          </a:ln>
        </p:spPr>
        <p:txBody>
          <a:bodyPr lIns="0" rIns="0" anchor="ctr"/>
          <a:lstStyle/>
          <a:p>
            <a:pPr algn="ctr" eaLnBrk="0" hangingPunct="0"/>
            <a:r>
              <a:rPr lang="en-US" sz="2000" b="1" i="1" u="none" dirty="0">
                <a:ea typeface="ＭＳ Ｐゴシック" pitchFamily="34" charset="-128"/>
              </a:rPr>
              <a:t>Technology</a:t>
            </a:r>
          </a:p>
        </p:txBody>
      </p:sp>
      <p:sp>
        <p:nvSpPr>
          <p:cNvPr id="2" name="TextBox 1">
            <a:extLst>
              <a:ext uri="{FF2B5EF4-FFF2-40B4-BE49-F238E27FC236}">
                <a16:creationId xmlns:a16="http://schemas.microsoft.com/office/drawing/2014/main" id="{6BC7F5CB-B6BC-4D05-A604-F3D88B70792E}"/>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Definición de TOM</a:t>
            </a:r>
          </a:p>
        </p:txBody>
      </p:sp>
      <p:sp>
        <p:nvSpPr>
          <p:cNvPr id="5" name="TextBox 4">
            <a:extLst>
              <a:ext uri="{FF2B5EF4-FFF2-40B4-BE49-F238E27FC236}">
                <a16:creationId xmlns:a16="http://schemas.microsoft.com/office/drawing/2014/main" id="{2C359F2F-0533-4952-B0BB-8F979A98D37B}"/>
              </a:ext>
            </a:extLst>
          </p:cNvPr>
          <p:cNvSpPr txBox="1"/>
          <p:nvPr/>
        </p:nvSpPr>
        <p:spPr>
          <a:xfrm>
            <a:off x="701193" y="2068873"/>
            <a:ext cx="2139488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rPr>
              <a:t>Un </a:t>
            </a:r>
            <a:r>
              <a:rPr lang="en-GB" b="1" dirty="0">
                <a:solidFill>
                  <a:srgbClr val="C00000"/>
                </a:solidFill>
                <a:latin typeface="+mn-lt"/>
              </a:rPr>
              <a:t>Target Operating Model (TOM)</a:t>
            </a:r>
            <a:r>
              <a:rPr lang="en-GB" dirty="0">
                <a:latin typeface="+mn-lt"/>
              </a:rPr>
              <a:t> es un framework de trabajo sobre el que se apoya la toma de decisiones de la organización para lograr los principales objetivos definidos en la estrategia de negocio.</a:t>
            </a:r>
            <a:endParaRPr lang="en-GB" dirty="0">
              <a:latin typeface="+mn-lt"/>
              <a:cs typeface="Arial"/>
            </a:endParaRPr>
          </a:p>
        </p:txBody>
      </p:sp>
    </p:spTree>
    <p:extLst>
      <p:ext uri="{BB962C8B-B14F-4D97-AF65-F5344CB8AC3E}">
        <p14:creationId xmlns:p14="http://schemas.microsoft.com/office/powerpoint/2010/main" val="3416789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2" name="TextBox 21">
            <a:extLst>
              <a:ext uri="{FF2B5EF4-FFF2-40B4-BE49-F238E27FC236}">
                <a16:creationId xmlns:a16="http://schemas.microsoft.com/office/drawing/2014/main" id="{DBD2FC54-ADED-1945-9CAB-5D71A60CC211}"/>
              </a:ext>
            </a:extLst>
          </p:cNvPr>
          <p:cNvSpPr txBox="1"/>
          <p:nvPr/>
        </p:nvSpPr>
        <p:spPr>
          <a:xfrm>
            <a:off x="3225705" y="3138192"/>
            <a:ext cx="5465207" cy="1446550"/>
          </a:xfrm>
          <a:prstGeom prst="rect">
            <a:avLst/>
          </a:prstGeom>
          <a:noFill/>
        </p:spPr>
        <p:txBody>
          <a:bodyPr wrap="square" rtlCol="0" anchor="t">
            <a:spAutoFit/>
          </a:bodyPr>
          <a:lstStyle/>
          <a:p>
            <a:r>
              <a:rPr lang="es-ES_tradnl" sz="4400" b="1" kern="1200" dirty="0">
                <a:solidFill>
                  <a:srgbClr val="C00000"/>
                </a:solidFill>
              </a:rPr>
              <a:t>Tabla de contenidos</a:t>
            </a:r>
            <a:endParaRPr lang="es-ES_tradnl" sz="4000" dirty="0"/>
          </a:p>
        </p:txBody>
      </p:sp>
      <p:sp>
        <p:nvSpPr>
          <p:cNvPr id="49" name="Rectangle 48">
            <a:extLst>
              <a:ext uri="{FF2B5EF4-FFF2-40B4-BE49-F238E27FC236}">
                <a16:creationId xmlns:a16="http://schemas.microsoft.com/office/drawing/2014/main" id="{154B5044-884B-435A-933E-9F29936617F0}"/>
              </a:ext>
            </a:extLst>
          </p:cNvPr>
          <p:cNvSpPr/>
          <p:nvPr/>
        </p:nvSpPr>
        <p:spPr>
          <a:xfrm>
            <a:off x="15171199"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2</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Organización y Areas</a:t>
            </a:r>
          </a:p>
        </p:txBody>
      </p:sp>
      <p:sp>
        <p:nvSpPr>
          <p:cNvPr id="52" name="Rectangle 51">
            <a:extLst>
              <a:ext uri="{FF2B5EF4-FFF2-40B4-BE49-F238E27FC236}">
                <a16:creationId xmlns:a16="http://schemas.microsoft.com/office/drawing/2014/main" id="{7005AE54-F116-4292-812F-6FBFC95D871A}"/>
              </a:ext>
            </a:extLst>
          </p:cNvPr>
          <p:cNvSpPr/>
          <p:nvPr/>
        </p:nvSpPr>
        <p:spPr>
          <a:xfrm>
            <a:off x="9198452" y="5414472"/>
            <a:ext cx="5489480" cy="257175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r>
              <a:rPr lang="en-IN" sz="2800" b="1" dirty="0">
                <a:solidFill>
                  <a:schemeClr val="bg1"/>
                </a:solidFill>
                <a:latin typeface="Arial" panose="020B0604020202020204"/>
                <a:ea typeface="MS PGothic" charset="-128"/>
              </a:rPr>
              <a:t>4</a:t>
            </a: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algn="r" defTabSz="1097280" fontAlgn="base">
              <a:spcBef>
                <a:spcPct val="0"/>
              </a:spcBef>
              <a:spcAft>
                <a:spcPct val="0"/>
              </a:spcAft>
            </a:pPr>
            <a:endParaRPr lang="en-US" sz="2800" b="1" dirty="0">
              <a:solidFill>
                <a:schemeClr val="bg1"/>
              </a:solidFill>
              <a:latin typeface="Arial" panose="020B0604020202020204"/>
              <a:ea typeface="MS PGothic" charset="-128"/>
            </a:endParaRPr>
          </a:p>
          <a:p>
            <a:pPr defTabSz="1097280" fontAlgn="base">
              <a:spcBef>
                <a:spcPct val="0"/>
              </a:spcBef>
              <a:spcAft>
                <a:spcPct val="0"/>
              </a:spcAft>
            </a:pPr>
            <a:r>
              <a:rPr lang="en-US" sz="2800" b="1" dirty="0">
                <a:solidFill>
                  <a:schemeClr val="bg1"/>
                </a:solidFill>
                <a:latin typeface="Arial" panose="020B0604020202020204"/>
                <a:ea typeface="MS PGothic" charset="-128"/>
              </a:rPr>
              <a:t>KPIs y Niveles de Servicio</a:t>
            </a:r>
          </a:p>
        </p:txBody>
      </p:sp>
      <p:pic>
        <p:nvPicPr>
          <p:cNvPr id="62" name="Graphic 61" descr="Gauge">
            <a:extLst>
              <a:ext uri="{FF2B5EF4-FFF2-40B4-BE49-F238E27FC236}">
                <a16:creationId xmlns:a16="http://schemas.microsoft.com/office/drawing/2014/main" id="{0895E6BF-6F42-49BE-A95E-892D97E89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6454" y="5552155"/>
            <a:ext cx="1463040" cy="1463040"/>
          </a:xfrm>
          <a:prstGeom prst="rect">
            <a:avLst/>
          </a:prstGeom>
        </p:spPr>
      </p:pic>
      <p:pic>
        <p:nvPicPr>
          <p:cNvPr id="64" name="Graphic 63" descr="Hierarchy">
            <a:extLst>
              <a:ext uri="{FF2B5EF4-FFF2-40B4-BE49-F238E27FC236}">
                <a16:creationId xmlns:a16="http://schemas.microsoft.com/office/drawing/2014/main" id="{F29C9CF4-AAB9-4BA5-BC19-AE25D962E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84419" y="2829150"/>
            <a:ext cx="1463040" cy="1463040"/>
          </a:xfrm>
          <a:prstGeom prst="rect">
            <a:avLst/>
          </a:prstGeom>
        </p:spPr>
      </p:pic>
      <p:pic>
        <p:nvPicPr>
          <p:cNvPr id="3" name="Gráfico 2" descr="Clip">
            <a:extLst>
              <a:ext uri="{FF2B5EF4-FFF2-40B4-BE49-F238E27FC236}">
                <a16:creationId xmlns:a16="http://schemas.microsoft.com/office/drawing/2014/main" id="{803EE050-D601-4C76-B9B1-AE86744FB1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79" y="5816152"/>
            <a:ext cx="1188720" cy="1188720"/>
          </a:xfrm>
          <a:prstGeom prst="rect">
            <a:avLst/>
          </a:prstGeom>
        </p:spPr>
      </p:pic>
      <p:sp>
        <p:nvSpPr>
          <p:cNvPr id="20" name="Rectangle 45">
            <a:extLst>
              <a:ext uri="{FF2B5EF4-FFF2-40B4-BE49-F238E27FC236}">
                <a16:creationId xmlns:a16="http://schemas.microsoft.com/office/drawing/2014/main" id="{EDF80CD5-0D9D-4FFD-9B75-3A93A5569BA1}"/>
              </a:ext>
            </a:extLst>
          </p:cNvPr>
          <p:cNvSpPr/>
          <p:nvPr/>
        </p:nvSpPr>
        <p:spPr>
          <a:xfrm>
            <a:off x="9198452" y="2621758"/>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097280" fontAlgn="base">
              <a:spcBef>
                <a:spcPct val="0"/>
              </a:spcBef>
              <a:spcAft>
                <a:spcPct val="0"/>
              </a:spcAft>
            </a:pPr>
            <a:r>
              <a:rPr lang="en-IN" sz="2800" b="1" dirty="0">
                <a:solidFill>
                  <a:schemeClr val="bg1"/>
                </a:solidFill>
                <a:latin typeface="Arial" panose="020B0604020202020204"/>
                <a:ea typeface="MS PGothic" charset="-128"/>
              </a:rPr>
              <a:t>1</a:t>
            </a: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algn="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r>
              <a:rPr lang="en-US" sz="2800" dirty="0">
                <a:solidFill>
                  <a:schemeClr val="bg1"/>
                </a:solidFill>
                <a:latin typeface="Arial" panose="020B0604020202020204"/>
                <a:ea typeface="MS PGothic" charset="-128"/>
              </a:rPr>
              <a:t>Overview CTOM</a:t>
            </a:r>
          </a:p>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28" name="Graphic 69" descr="Teacher">
            <a:extLst>
              <a:ext uri="{FF2B5EF4-FFF2-40B4-BE49-F238E27FC236}">
                <a16:creationId xmlns:a16="http://schemas.microsoft.com/office/drawing/2014/main" id="{F4BC2766-9EEA-4B4C-91B2-39F811C8EE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5108" y="2842722"/>
            <a:ext cx="1463040" cy="1463040"/>
          </a:xfrm>
          <a:prstGeom prst="rect">
            <a:avLst/>
          </a:prstGeom>
        </p:spPr>
      </p:pic>
      <p:sp>
        <p:nvSpPr>
          <p:cNvPr id="29" name="Rectangle 49">
            <a:extLst>
              <a:ext uri="{FF2B5EF4-FFF2-40B4-BE49-F238E27FC236}">
                <a16:creationId xmlns:a16="http://schemas.microsoft.com/office/drawing/2014/main" id="{FBE60C84-304C-4C92-B48B-7035B332383D}"/>
              </a:ext>
            </a:extLst>
          </p:cNvPr>
          <p:cNvSpPr/>
          <p:nvPr/>
        </p:nvSpPr>
        <p:spPr>
          <a:xfrm>
            <a:off x="3225705" y="5414472"/>
            <a:ext cx="5489480" cy="257175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algn="r" defTabSz="1097280" fontAlgn="base">
              <a:spcBef>
                <a:spcPct val="0"/>
              </a:spcBef>
              <a:spcAft>
                <a:spcPct val="0"/>
              </a:spcAft>
            </a:pPr>
            <a:endParaRPr lang="en-IN" sz="1600" b="1" dirty="0">
              <a:solidFill>
                <a:schemeClr val="bg1"/>
              </a:solidFill>
              <a:latin typeface="Arial" panose="020B0604020202020204"/>
              <a:ea typeface="MS PGothic" charset="-128"/>
            </a:endParaRPr>
          </a:p>
          <a:p>
            <a:pPr algn="r" defTabSz="1828837">
              <a:defRPr/>
            </a:pPr>
            <a:r>
              <a:rPr lang="en-IN" sz="2800" b="1" kern="1200" dirty="0">
                <a:solidFill>
                  <a:srgbClr val="FFFFFF"/>
                </a:solidFill>
                <a:latin typeface="IBM Plex Sans" panose="020B0503050000000000" pitchFamily="34" charset="0"/>
                <a:ea typeface="Verdana" panose="020B0604030504040204" pitchFamily="34" charset="0"/>
              </a:rPr>
              <a:t>3</a:t>
            </a: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097280" fontAlgn="base">
              <a:spcBef>
                <a:spcPct val="0"/>
              </a:spcBef>
              <a:spcAft>
                <a:spcPct val="0"/>
              </a:spcAft>
            </a:pPr>
            <a:endParaRPr lang="en-US" sz="1600" b="1" dirty="0">
              <a:solidFill>
                <a:schemeClr val="bg1"/>
              </a:solidFill>
              <a:latin typeface="Arial" panose="020B0604020202020204"/>
              <a:ea typeface="MS PGothic" charset="-128"/>
            </a:endParaRPr>
          </a:p>
          <a:p>
            <a:pPr defTabSz="1828837">
              <a:defRPr/>
            </a:pPr>
            <a:endParaRPr lang="en-US" sz="2800" kern="1200" dirty="0">
              <a:solidFill>
                <a:srgbClr val="E7E6E6"/>
              </a:solidFill>
              <a:latin typeface="IBM Plex Sans" panose="020B0503050000000000" pitchFamily="34" charset="0"/>
              <a:ea typeface="+mn-ea"/>
              <a:cs typeface="+mn-cs"/>
            </a:endParaRPr>
          </a:p>
          <a:p>
            <a:pPr defTabSz="1828837">
              <a:defRPr/>
            </a:pPr>
            <a:r>
              <a:rPr lang="en-US" sz="2800" kern="1200" dirty="0">
                <a:solidFill>
                  <a:srgbClr val="E7E6E6"/>
                </a:solidFill>
                <a:latin typeface="+mn-lt"/>
                <a:ea typeface="+mn-ea"/>
                <a:cs typeface="+mn-cs"/>
              </a:rPr>
              <a:t>Principales procesos operativos</a:t>
            </a:r>
            <a:endParaRPr lang="en-US" dirty="0">
              <a:latin typeface="+mn-lt"/>
              <a:ea typeface="+mn-ea"/>
              <a:cs typeface="+mn-cs"/>
            </a:endParaRPr>
          </a:p>
          <a:p>
            <a:pPr defTabSz="1097280" fontAlgn="base">
              <a:spcBef>
                <a:spcPct val="0"/>
              </a:spcBef>
              <a:spcAft>
                <a:spcPct val="0"/>
              </a:spcAft>
            </a:pPr>
            <a:endParaRPr lang="en-IN" sz="1600" b="1" dirty="0">
              <a:solidFill>
                <a:schemeClr val="bg1"/>
              </a:solidFill>
              <a:latin typeface="Arial" panose="020B0604020202020204"/>
              <a:ea typeface="MS PGothic" charset="-128"/>
            </a:endParaRPr>
          </a:p>
        </p:txBody>
      </p:sp>
      <p:pic>
        <p:nvPicPr>
          <p:cNvPr id="30" name="Graphic 66" descr="Network">
            <a:hlinkClick r:id="rId11" action="ppaction://hlinksldjump"/>
            <a:extLst>
              <a:ext uri="{FF2B5EF4-FFF2-40B4-BE49-F238E27FC236}">
                <a16:creationId xmlns:a16="http://schemas.microsoft.com/office/drawing/2014/main" id="{6FFCC92F-1544-411A-95A9-A2EA60CA97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38925" y="5529090"/>
            <a:ext cx="1463040" cy="1463040"/>
          </a:xfrm>
          <a:prstGeom prst="rect">
            <a:avLst/>
          </a:prstGeom>
        </p:spPr>
      </p:pic>
    </p:spTree>
    <p:extLst>
      <p:ext uri="{BB962C8B-B14F-4D97-AF65-F5344CB8AC3E}">
        <p14:creationId xmlns:p14="http://schemas.microsoft.com/office/powerpoint/2010/main" val="1588692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F45E62-3A43-4B9F-AB35-654F5503E264}"/>
              </a:ext>
            </a:extLst>
          </p:cNvPr>
          <p:cNvSpPr/>
          <p:nvPr/>
        </p:nvSpPr>
        <p:spPr>
          <a:xfrm>
            <a:off x="933441" y="3788140"/>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9184144"/>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9114187"/>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9516441"/>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9516441"/>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9519940"/>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9582902"/>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9677343"/>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KPIs y Niveles de Servicio</a:t>
            </a:r>
            <a:endParaRPr lang="en-US" dirty="0"/>
          </a:p>
          <a:p>
            <a:pPr algn="l"/>
            <a:r>
              <a:rPr lang="en-GB" altLang="en-US" sz="2800" kern="1200" dirty="0">
                <a:solidFill>
                  <a:schemeClr val="tx1"/>
                </a:solidFill>
              </a:rPr>
              <a:t>CI/CD Releases</a:t>
            </a:r>
          </a:p>
        </p:txBody>
      </p:sp>
      <p:graphicFrame>
        <p:nvGraphicFramePr>
          <p:cNvPr id="3" name="Table 2">
            <a:extLst>
              <a:ext uri="{FF2B5EF4-FFF2-40B4-BE49-F238E27FC236}">
                <a16:creationId xmlns:a16="http://schemas.microsoft.com/office/drawing/2014/main" id="{8424FDA4-45D3-45E2-8762-723E57EB49CF}"/>
              </a:ext>
            </a:extLst>
          </p:cNvPr>
          <p:cNvGraphicFramePr>
            <a:graphicFrameLocks noGrp="1"/>
          </p:cNvGraphicFramePr>
          <p:nvPr>
            <p:extLst>
              <p:ext uri="{D42A27DB-BD31-4B8C-83A1-F6EECF244321}">
                <p14:modId xmlns:p14="http://schemas.microsoft.com/office/powerpoint/2010/main" val="3103965785"/>
              </p:ext>
            </p:extLst>
          </p:nvPr>
        </p:nvGraphicFramePr>
        <p:xfrm>
          <a:off x="5056117" y="4489802"/>
          <a:ext cx="17830800" cy="6888131"/>
        </p:xfrm>
        <a:graphic>
          <a:graphicData uri="http://schemas.openxmlformats.org/drawingml/2006/table">
            <a:tbl>
              <a:tblPr firstRow="1" bandRow="1">
                <a:tableStyleId>{5940675A-B579-460E-94D1-54222C63F5DA}</a:tableStyleId>
              </a:tblPr>
              <a:tblGrid>
                <a:gridCol w="5943600">
                  <a:extLst>
                    <a:ext uri="{9D8B030D-6E8A-4147-A177-3AD203B41FA5}">
                      <a16:colId xmlns:a16="http://schemas.microsoft.com/office/drawing/2014/main" val="2232338029"/>
                    </a:ext>
                  </a:extLst>
                </a:gridCol>
                <a:gridCol w="5943600">
                  <a:extLst>
                    <a:ext uri="{9D8B030D-6E8A-4147-A177-3AD203B41FA5}">
                      <a16:colId xmlns:a16="http://schemas.microsoft.com/office/drawing/2014/main" val="2599433825"/>
                    </a:ext>
                  </a:extLst>
                </a:gridCol>
                <a:gridCol w="5943600">
                  <a:extLst>
                    <a:ext uri="{9D8B030D-6E8A-4147-A177-3AD203B41FA5}">
                      <a16:colId xmlns:a16="http://schemas.microsoft.com/office/drawing/2014/main" val="1076191212"/>
                    </a:ext>
                  </a:extLst>
                </a:gridCol>
              </a:tblGrid>
              <a:tr h="359129">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CI/CD Releases</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975" marR="71975" marT="35987" marB="35987"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KPIs</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975" marR="71975" marT="35987" marB="35987"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Objetivo</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975" marR="71975" marT="35987" marB="35987"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604900">
                <a:tc rowSpan="3">
                  <a:txBody>
                    <a:bodyPr/>
                    <a:lstStyle/>
                    <a:p>
                      <a:pPr lvl="0" algn="ctr">
                        <a:lnSpc>
                          <a:spcPct val="100000"/>
                        </a:lnSpc>
                        <a:spcBef>
                          <a:spcPts val="0"/>
                        </a:spcBef>
                        <a:spcAft>
                          <a:spcPts val="0"/>
                        </a:spcAft>
                        <a:buNone/>
                      </a:pPr>
                      <a:r>
                        <a:rPr lang="es-ES" sz="2000" b="1" i="0" u="none" strike="noStrike" kern="1200" cap="none" spc="0" normalizeH="0" baseline="0" noProof="0" dirty="0">
                          <a:ln>
                            <a:noFill/>
                          </a:ln>
                          <a:solidFill>
                            <a:schemeClr val="tx1"/>
                          </a:solidFill>
                          <a:effectLst/>
                          <a:uFillTx/>
                          <a:latin typeface="Arial"/>
                        </a:rPr>
                        <a:t>Desarrollo de releases</a:t>
                      </a:r>
                      <a:endParaRPr lang="es-ES" sz="2000" b="0" i="0" u="none" strike="noStrike" kern="1200" cap="none" spc="0" normalizeH="0" baseline="0" noProof="0" dirty="0">
                        <a:ln>
                          <a:noFill/>
                        </a:ln>
                        <a:effectLst/>
                        <a:uFillTx/>
                        <a:latin typeface="Arial"/>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Respuesta escaneo código Sonar</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Arial"/>
                          <a:ea typeface="+mn-ea"/>
                          <a:cs typeface="+mn-cs"/>
                        </a:rPr>
                        <a:t>Tiempo de respuesta menor de 2 horas</a:t>
                      </a: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6079431"/>
                  </a:ext>
                </a:extLst>
              </a:tr>
              <a:tr h="721656">
                <a:tc vMerge="1">
                  <a:txBody>
                    <a:bodyPr/>
                    <a:lstStyle/>
                    <a:p>
                      <a:pPr lvl="0" algn="ctr">
                        <a:lnSpc>
                          <a:spcPct val="100000"/>
                        </a:lnSpc>
                        <a:spcBef>
                          <a:spcPts val="0"/>
                        </a:spcBef>
                        <a:spcAft>
                          <a:spcPts val="0"/>
                        </a:spcAft>
                        <a:buNone/>
                      </a:pPr>
                      <a:endParaRPr lang="es-ES" sz="2000" b="0" i="0" u="none" strike="noStrike" kern="1200" cap="none" spc="0" normalizeH="0" baseline="0" noProof="0">
                        <a:ln>
                          <a:noFill/>
                        </a:ln>
                        <a:effectLst/>
                        <a:uFillTx/>
                        <a:latin typeface="+mn-lt"/>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Respuesta pruebas estáticas de vulnerabilidades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mn-lt"/>
                          <a:ea typeface="+mn-ea"/>
                          <a:cs typeface="+mn-cs"/>
                        </a:rPr>
                        <a:t>Tiempo de respuesta menor de 2 horas</a:t>
                      </a: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8375222"/>
                  </a:ext>
                </a:extLst>
              </a:tr>
              <a:tr h="742863">
                <a:tc vMerge="1">
                  <a:txBody>
                    <a:bodyPr/>
                    <a:lstStyle/>
                    <a:p>
                      <a:pPr lvl="0" algn="ctr">
                        <a:lnSpc>
                          <a:spcPct val="100000"/>
                        </a:lnSpc>
                        <a:spcBef>
                          <a:spcPts val="0"/>
                        </a:spcBef>
                        <a:spcAft>
                          <a:spcPts val="0"/>
                        </a:spcAft>
                        <a:buNone/>
                      </a:pPr>
                      <a:endParaRPr lang="es-ES" sz="2000" b="0" i="0" u="none" strike="noStrike" kern="1200" cap="none" spc="0" normalizeH="0" baseline="0" noProof="0">
                        <a:ln>
                          <a:noFill/>
                        </a:ln>
                        <a:effectLst/>
                        <a:uFillTx/>
                        <a:latin typeface="+mn-lt"/>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Tiempo de despliegue en entorno de desarrollo</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mn-lt"/>
                          <a:ea typeface="+mn-ea"/>
                          <a:cs typeface="+mn-cs"/>
                        </a:rPr>
                        <a:t>Tiempo de respuesta menor de 1 hora</a:t>
                      </a: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4187106"/>
                  </a:ext>
                </a:extLst>
              </a:tr>
              <a:tr h="742863">
                <a:tc rowSpan="4">
                  <a:txBody>
                    <a:bodyPr/>
                    <a:lstStyle/>
                    <a:p>
                      <a:pPr marL="0" lvl="0" algn="ctr" defTabSz="1828800" rtl="0" eaLnBrk="1" fontAlgn="base" latinLnBrk="0" hangingPunct="1">
                        <a:lnSpc>
                          <a:spcPct val="100000"/>
                        </a:lnSpc>
                        <a:spcBef>
                          <a:spcPts val="0"/>
                        </a:spcBef>
                        <a:spcAft>
                          <a:spcPts val="0"/>
                        </a:spcAft>
                        <a:buNone/>
                      </a:pPr>
                      <a:r>
                        <a:rPr lang="en-GB" altLang="en-US" sz="2000" b="1" i="0" u="none" strike="noStrike" kern="1200" cap="none" spc="0" normalizeH="0" baseline="0" dirty="0">
                          <a:ln>
                            <a:noFill/>
                          </a:ln>
                          <a:solidFill>
                            <a:schemeClr val="tx1"/>
                          </a:solidFill>
                          <a:effectLst/>
                          <a:uFillTx/>
                          <a:latin typeface="+mn-lt"/>
                          <a:ea typeface="+mn-ea"/>
                          <a:cs typeface="+mn-cs"/>
                        </a:rPr>
                        <a:t>Integración QA &amp; Testing de Releases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dirty="0">
                          <a:ln>
                            <a:noFill/>
                          </a:ln>
                          <a:solidFill>
                            <a:schemeClr val="tx1"/>
                          </a:solidFill>
                          <a:effectLst/>
                          <a:uFillTx/>
                          <a:latin typeface="Arial"/>
                          <a:ea typeface="+mn-ea"/>
                          <a:cs typeface="+mn-cs"/>
                        </a:rPr>
                        <a:t>Respuesta Testing funcional (OK/KO según umbrales)</a:t>
                      </a: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dirty="0">
                          <a:ln>
                            <a:noFill/>
                          </a:ln>
                          <a:solidFill>
                            <a:schemeClr val="tx1"/>
                          </a:solidFill>
                          <a:effectLst/>
                          <a:uFillTx/>
                          <a:latin typeface="+mn-lt"/>
                          <a:ea typeface="+mn-ea"/>
                          <a:cs typeface="+mn-cs"/>
                        </a:rPr>
                        <a:t>Tiempo menor de 3 horas</a:t>
                      </a: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8425844"/>
                  </a:ext>
                </a:extLst>
              </a:tr>
              <a:tr h="742863">
                <a:tc vMerge="1">
                  <a:txBody>
                    <a:bodyPr/>
                    <a:lstStyle/>
                    <a:p>
                      <a:pPr marL="0" lvl="0" algn="ctr" defTabSz="1828800" rtl="0" eaLnBrk="1" fontAlgn="base" latinLnBrk="0" hangingPunct="1">
                        <a:lnSpc>
                          <a:spcPct val="100000"/>
                        </a:lnSpc>
                        <a:spcBef>
                          <a:spcPts val="0"/>
                        </a:spcBef>
                        <a:spcAft>
                          <a:spcPts val="0"/>
                        </a:spcAft>
                        <a:buNone/>
                      </a:pPr>
                      <a:endParaRPr lang="en-GB" altLang="en-US" sz="2000" b="1" i="0" u="none" strike="noStrike" kern="1200" cap="none" spc="0" normalizeH="0" baseline="0">
                        <a:ln>
                          <a:noFill/>
                        </a:ln>
                        <a:solidFill>
                          <a:schemeClr val="tx1"/>
                        </a:solidFill>
                        <a:effectLst/>
                        <a:uFillTx/>
                        <a:latin typeface="+mn-lt"/>
                        <a:ea typeface="+mn-ea"/>
                        <a:cs typeface="+mn-cs"/>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dirty="0">
                          <a:ln>
                            <a:noFill/>
                          </a:ln>
                          <a:solidFill>
                            <a:schemeClr val="tx1"/>
                          </a:solidFill>
                          <a:effectLst/>
                          <a:uFillTx/>
                          <a:latin typeface="Arial"/>
                          <a:ea typeface="+mn-ea"/>
                          <a:cs typeface="+mn-cs"/>
                        </a:rPr>
                        <a:t>Respuesta Performance</a:t>
                      </a:r>
                      <a:endParaRPr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dirty="0">
                          <a:ln>
                            <a:noFill/>
                          </a:ln>
                          <a:solidFill>
                            <a:schemeClr val="tx1"/>
                          </a:solidFill>
                          <a:effectLst/>
                          <a:uFillTx/>
                          <a:latin typeface="+mn-lt"/>
                          <a:ea typeface="+mn-ea"/>
                          <a:cs typeface="+mn-cs"/>
                        </a:rPr>
                        <a:t>Tiempo menor de 1 hora</a:t>
                      </a:r>
                      <a:endParaRPr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4126767"/>
                  </a:ext>
                </a:extLst>
              </a:tr>
              <a:tr h="742863">
                <a:tc vMerge="1">
                  <a:txBody>
                    <a:bodyPr/>
                    <a:lstStyle/>
                    <a:p>
                      <a:pPr marL="0" lvl="0" algn="ctr" defTabSz="1828800" rtl="0" eaLnBrk="1" fontAlgn="base" latinLnBrk="0" hangingPunct="1">
                        <a:lnSpc>
                          <a:spcPct val="100000"/>
                        </a:lnSpc>
                        <a:spcBef>
                          <a:spcPts val="0"/>
                        </a:spcBef>
                        <a:spcAft>
                          <a:spcPts val="0"/>
                        </a:spcAft>
                        <a:buNone/>
                      </a:pPr>
                      <a:endParaRPr lang="en-GB" altLang="en-US" sz="2000" b="1" i="0" u="none" strike="noStrike" kern="1200" cap="none" spc="0" normalizeH="0" baseline="0" dirty="0">
                        <a:ln>
                          <a:noFill/>
                        </a:ln>
                        <a:solidFill>
                          <a:schemeClr val="tx1"/>
                        </a:solidFill>
                        <a:effectLst/>
                        <a:uFillTx/>
                        <a:latin typeface="+mn-lt"/>
                        <a:ea typeface="+mn-ea"/>
                        <a:cs typeface="+mn-cs"/>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s-ES" sz="1900" b="0" i="0" u="none" strike="noStrike" kern="1200" cap="none" spc="0" normalizeH="0" baseline="0" dirty="0">
                          <a:ln>
                            <a:noFill/>
                          </a:ln>
                          <a:solidFill>
                            <a:schemeClr val="tx1"/>
                          </a:solidFill>
                          <a:effectLst/>
                          <a:uFillTx/>
                          <a:latin typeface="Arial"/>
                          <a:ea typeface="+mn-ea"/>
                          <a:cs typeface="+mn-cs"/>
                        </a:rPr>
                        <a:t>Respuesta vulnerabilidades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lgn="ctr">
                        <a:buNone/>
                      </a:pPr>
                      <a:endParaRPr lang="es-ES" sz="1900" b="0" i="0" u="none" strike="noStrike" kern="1200" cap="none" spc="0" normalizeH="0" baseline="0" noProof="0" dirty="0">
                        <a:ln>
                          <a:noFill/>
                        </a:ln>
                        <a:solidFill>
                          <a:srgbClr val="AC0000"/>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14570032"/>
                  </a:ext>
                </a:extLst>
              </a:tr>
              <a:tr h="742863">
                <a:tc vMerge="1">
                  <a:txBody>
                    <a:bodyPr/>
                    <a:lstStyle/>
                    <a:p>
                      <a:pPr marL="0" lvl="0" algn="ctr" defTabSz="1828800" rtl="0" eaLnBrk="1" fontAlgn="base" latinLnBrk="0" hangingPunct="1">
                        <a:lnSpc>
                          <a:spcPct val="100000"/>
                        </a:lnSpc>
                        <a:spcBef>
                          <a:spcPts val="0"/>
                        </a:spcBef>
                        <a:spcAft>
                          <a:spcPts val="0"/>
                        </a:spcAft>
                        <a:buNone/>
                      </a:pPr>
                      <a:endParaRPr lang="en-GB" altLang="en-US" sz="2000" b="1" i="0" u="none" strike="noStrike" kern="1200" cap="none" spc="0" normalizeH="0" baseline="0" dirty="0">
                        <a:ln>
                          <a:noFill/>
                        </a:ln>
                        <a:solidFill>
                          <a:schemeClr val="tx1"/>
                        </a:solidFill>
                        <a:effectLst/>
                        <a:uFillTx/>
                        <a:latin typeface="+mn-lt"/>
                        <a:ea typeface="+mn-ea"/>
                        <a:cs typeface="+mn-cs"/>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s-ES" sz="1900" b="0" i="0" u="none" strike="noStrike" kern="1200" cap="none" spc="0" normalizeH="0" baseline="0" dirty="0">
                          <a:ln>
                            <a:noFill/>
                          </a:ln>
                          <a:solidFill>
                            <a:schemeClr val="tx1"/>
                          </a:solidFill>
                          <a:effectLst/>
                          <a:uFillTx/>
                          <a:latin typeface="Arial"/>
                          <a:ea typeface="+mn-ea"/>
                          <a:cs typeface="+mn-cs"/>
                        </a:rPr>
                        <a:t>Respuesta Chaos Monkey (Resiliencia)</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lgn="ctr">
                        <a:buNone/>
                      </a:pPr>
                      <a:endParaRPr lang="es-ES" sz="1900" b="0" i="0" u="none" strike="noStrike" kern="1200" cap="none" spc="0" normalizeH="0" baseline="0" noProof="0" dirty="0">
                        <a:ln>
                          <a:noFill/>
                        </a:ln>
                        <a:solidFill>
                          <a:srgbClr val="AC0000"/>
                        </a:solidFill>
                        <a:effectLst/>
                        <a:uFillTx/>
                        <a:latin typeface="+mn-lt"/>
                        <a:ea typeface="+mn-ea"/>
                        <a:cs typeface="+mn-cs"/>
                        <a:sym typeface="Helvetica"/>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24736738"/>
                  </a:ext>
                </a:extLst>
              </a:tr>
              <a:tr h="742863">
                <a:tc rowSpan="2">
                  <a:txBody>
                    <a:bodyPr/>
                    <a:lstStyle/>
                    <a:p>
                      <a:pPr marL="0" lvl="0" algn="ctr" defTabSz="1828800" rtl="0" eaLnBrk="1" fontAlgn="base" latinLnBrk="0" hangingPunct="1">
                        <a:lnSpc>
                          <a:spcPct val="100000"/>
                        </a:lnSpc>
                        <a:spcBef>
                          <a:spcPts val="0"/>
                        </a:spcBef>
                        <a:spcAft>
                          <a:spcPts val="0"/>
                        </a:spcAft>
                        <a:buNone/>
                      </a:pPr>
                      <a:r>
                        <a:rPr lang="en-GB" altLang="en-US" sz="2000" b="1" i="0" u="none" strike="noStrike" kern="1200" cap="none" spc="0" normalizeH="0" baseline="0" dirty="0">
                          <a:ln>
                            <a:noFill/>
                          </a:ln>
                          <a:solidFill>
                            <a:schemeClr val="tx1"/>
                          </a:solidFill>
                          <a:effectLst/>
                          <a:uFillTx/>
                          <a:latin typeface="+mn-lt"/>
                          <a:ea typeface="+mn-ea"/>
                          <a:cs typeface="+mn-cs"/>
                        </a:rPr>
                        <a:t>Despliegue &amp; Empaquetado de releases</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Time to market</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mn-lt"/>
                          <a:ea typeface="+mn-ea"/>
                          <a:cs typeface="+mn-cs"/>
                          <a:sym typeface="Helvetica"/>
                        </a:rPr>
                        <a:t>Tiempo menor a 1 dia</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6029350"/>
                  </a:ext>
                </a:extLst>
              </a:tr>
              <a:tr h="742863">
                <a:tc vMerge="1">
                  <a:txBody>
                    <a:bodyPr/>
                    <a:lstStyle/>
                    <a:p>
                      <a:pPr marL="0" lvl="0" algn="ctr" defTabSz="1828800" rtl="0" eaLnBrk="1" fontAlgn="base" latinLnBrk="0" hangingPunct="1">
                        <a:lnSpc>
                          <a:spcPct val="100000"/>
                        </a:lnSpc>
                        <a:spcBef>
                          <a:spcPts val="0"/>
                        </a:spcBef>
                        <a:spcAft>
                          <a:spcPts val="0"/>
                        </a:spcAft>
                        <a:buNone/>
                      </a:pPr>
                      <a:endParaRPr lang="en-GB" altLang="en-US" sz="2000" b="1" i="0" u="none" strike="noStrike" kern="1200" cap="none" spc="0" normalizeH="0" baseline="0">
                        <a:ln>
                          <a:noFill/>
                        </a:ln>
                        <a:solidFill>
                          <a:schemeClr val="tx1"/>
                        </a:solidFill>
                        <a:effectLst/>
                        <a:uFillTx/>
                        <a:latin typeface="+mn-lt"/>
                        <a:ea typeface="+mn-ea"/>
                        <a:cs typeface="+mn-cs"/>
                      </a:endParaRP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a:buNone/>
                      </a:pPr>
                      <a:r>
                        <a:rPr lang="es-ES" sz="1900" b="0" i="0" u="none" strike="noStrike" kern="1200" cap="none" spc="0" normalizeH="0" baseline="0" noProof="0" dirty="0">
                          <a:ln>
                            <a:noFill/>
                          </a:ln>
                          <a:solidFill>
                            <a:schemeClr val="tx1"/>
                          </a:solidFill>
                          <a:effectLst/>
                          <a:uFillTx/>
                          <a:latin typeface="Arial"/>
                          <a:ea typeface="+mn-ea"/>
                          <a:cs typeface="+mn-cs"/>
                          <a:sym typeface="Helvetica"/>
                        </a:rPr>
                        <a:t>Time to deploy release</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None/>
                      </a:pPr>
                      <a:r>
                        <a:rPr lang="es-ES" sz="1900" b="0" i="0" u="none" strike="noStrike" kern="1200" cap="none" spc="0" normalizeH="0" baseline="0" noProof="0" dirty="0">
                          <a:ln>
                            <a:noFill/>
                          </a:ln>
                          <a:solidFill>
                            <a:schemeClr val="tx1"/>
                          </a:solidFill>
                          <a:effectLst/>
                          <a:uFillTx/>
                          <a:latin typeface="+mn-lt"/>
                          <a:ea typeface="+mn-ea"/>
                          <a:cs typeface="+mn-cs"/>
                          <a:sym typeface="Helvetica"/>
                        </a:rPr>
                        <a:t>Tiempo menor a 1 hora</a:t>
                      </a:r>
                    </a:p>
                  </a:txBody>
                  <a:tcPr marL="71975" marR="71975" marT="35987" marB="359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2082220"/>
                  </a:ext>
                </a:extLst>
              </a:tr>
            </a:tbl>
          </a:graphicData>
        </a:graphic>
      </p:graphicFrame>
      <p:sp>
        <p:nvSpPr>
          <p:cNvPr id="36" name="Rectangle 483">
            <a:extLst>
              <a:ext uri="{FF2B5EF4-FFF2-40B4-BE49-F238E27FC236}">
                <a16:creationId xmlns:a16="http://schemas.microsoft.com/office/drawing/2014/main" id="{157EE8BD-0DA6-43A4-90BD-31054BA0F5F7}"/>
              </a:ext>
            </a:extLst>
          </p:cNvPr>
          <p:cNvSpPr>
            <a:spLocks noChangeArrowheads="1"/>
          </p:cNvSpPr>
          <p:nvPr/>
        </p:nvSpPr>
        <p:spPr bwMode="auto">
          <a:xfrm>
            <a:off x="1514196" y="6235402"/>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Desarrollo de releases</a:t>
            </a:r>
          </a:p>
        </p:txBody>
      </p:sp>
      <p:sp>
        <p:nvSpPr>
          <p:cNvPr id="37" name="Rectangle 495">
            <a:extLst>
              <a:ext uri="{FF2B5EF4-FFF2-40B4-BE49-F238E27FC236}">
                <a16:creationId xmlns:a16="http://schemas.microsoft.com/office/drawing/2014/main" id="{296AD9F3-E028-47AC-A818-0043E839B495}"/>
              </a:ext>
            </a:extLst>
          </p:cNvPr>
          <p:cNvSpPr>
            <a:spLocks noChangeArrowheads="1"/>
          </p:cNvSpPr>
          <p:nvPr/>
        </p:nvSpPr>
        <p:spPr bwMode="auto">
          <a:xfrm>
            <a:off x="1514196" y="4003041"/>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Diseño &amp; Arquitectura de servicios</a:t>
            </a:r>
            <a:endParaRPr lang="en-US" sz="1400" b="1">
              <a:solidFill>
                <a:schemeClr val="tx1"/>
              </a:solidFill>
              <a:latin typeface="Arial" panose="020B0604020202020204"/>
              <a:ea typeface="MS PGothic"/>
              <a:cs typeface="+mn-cs"/>
            </a:endParaRPr>
          </a:p>
        </p:txBody>
      </p:sp>
      <p:sp>
        <p:nvSpPr>
          <p:cNvPr id="38" name="Rectangle 101">
            <a:extLst>
              <a:ext uri="{FF2B5EF4-FFF2-40B4-BE49-F238E27FC236}">
                <a16:creationId xmlns:a16="http://schemas.microsoft.com/office/drawing/2014/main" id="{2C48D04D-C0DC-4DD0-B466-7A8373196E44}"/>
              </a:ext>
            </a:extLst>
          </p:cNvPr>
          <p:cNvSpPr/>
          <p:nvPr/>
        </p:nvSpPr>
        <p:spPr>
          <a:xfrm>
            <a:off x="1514196" y="2466930"/>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39" name="Rectangle 491">
            <a:extLst>
              <a:ext uri="{FF2B5EF4-FFF2-40B4-BE49-F238E27FC236}">
                <a16:creationId xmlns:a16="http://schemas.microsoft.com/office/drawing/2014/main" id="{A47B288A-4F2D-4CEE-9A3C-6EE379DFF86B}"/>
              </a:ext>
            </a:extLst>
          </p:cNvPr>
          <p:cNvSpPr>
            <a:spLocks noChangeArrowheads="1"/>
          </p:cNvSpPr>
          <p:nvPr/>
        </p:nvSpPr>
        <p:spPr bwMode="auto">
          <a:xfrm>
            <a:off x="1514196" y="9566070"/>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Despliegue &amp; Empaquetado de releases</a:t>
            </a:r>
          </a:p>
        </p:txBody>
      </p:sp>
      <p:sp>
        <p:nvSpPr>
          <p:cNvPr id="40" name="Rectangle 491">
            <a:extLst>
              <a:ext uri="{FF2B5EF4-FFF2-40B4-BE49-F238E27FC236}">
                <a16:creationId xmlns:a16="http://schemas.microsoft.com/office/drawing/2014/main" id="{0E0BADC0-8F20-427A-8332-2FC6381816DC}"/>
              </a:ext>
            </a:extLst>
          </p:cNvPr>
          <p:cNvSpPr>
            <a:spLocks noChangeArrowheads="1"/>
          </p:cNvSpPr>
          <p:nvPr/>
        </p:nvSpPr>
        <p:spPr bwMode="auto">
          <a:xfrm>
            <a:off x="1514196" y="7350391"/>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Gestión &amp; Integración de APIs</a:t>
            </a:r>
          </a:p>
        </p:txBody>
      </p:sp>
      <p:sp>
        <p:nvSpPr>
          <p:cNvPr id="41" name="Rectangle 487">
            <a:extLst>
              <a:ext uri="{FF2B5EF4-FFF2-40B4-BE49-F238E27FC236}">
                <a16:creationId xmlns:a16="http://schemas.microsoft.com/office/drawing/2014/main" id="{B39D8B17-3AB3-488A-B7BF-3AE2C8B43969}"/>
              </a:ext>
            </a:extLst>
          </p:cNvPr>
          <p:cNvSpPr>
            <a:spLocks noChangeArrowheads="1"/>
          </p:cNvSpPr>
          <p:nvPr/>
        </p:nvSpPr>
        <p:spPr bwMode="auto">
          <a:xfrm>
            <a:off x="1514196" y="8460226"/>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rPr>
              <a:t>Integración QA &amp; testing de releases</a:t>
            </a:r>
          </a:p>
        </p:txBody>
      </p:sp>
      <p:sp>
        <p:nvSpPr>
          <p:cNvPr id="42" name="Rectangle 491">
            <a:extLst>
              <a:ext uri="{FF2B5EF4-FFF2-40B4-BE49-F238E27FC236}">
                <a16:creationId xmlns:a16="http://schemas.microsoft.com/office/drawing/2014/main" id="{92D74D70-D378-48C7-9B77-0A04563ACC88}"/>
              </a:ext>
            </a:extLst>
          </p:cNvPr>
          <p:cNvSpPr>
            <a:spLocks noChangeArrowheads="1"/>
          </p:cNvSpPr>
          <p:nvPr/>
        </p:nvSpPr>
        <p:spPr bwMode="auto">
          <a:xfrm>
            <a:off x="1497083" y="5120413"/>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cs typeface="+mn-cs"/>
              </a:rPr>
              <a:t>Gestión &amp; Configuración de versiones</a:t>
            </a:r>
          </a:p>
        </p:txBody>
      </p:sp>
      <p:sp>
        <p:nvSpPr>
          <p:cNvPr id="20" name="Elipse 19">
            <a:extLst>
              <a:ext uri="{FF2B5EF4-FFF2-40B4-BE49-F238E27FC236}">
                <a16:creationId xmlns:a16="http://schemas.microsoft.com/office/drawing/2014/main" id="{A97E7284-D11F-4B67-80C6-4BD7ADCB6920}"/>
              </a:ext>
            </a:extLst>
          </p:cNvPr>
          <p:cNvSpPr/>
          <p:nvPr/>
        </p:nvSpPr>
        <p:spPr>
          <a:xfrm>
            <a:off x="1370525" y="6093936"/>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Elipse 20">
            <a:extLst>
              <a:ext uri="{FF2B5EF4-FFF2-40B4-BE49-F238E27FC236}">
                <a16:creationId xmlns:a16="http://schemas.microsoft.com/office/drawing/2014/main" id="{E0BD6808-FD33-43B8-9631-1C15F1F74756}"/>
              </a:ext>
            </a:extLst>
          </p:cNvPr>
          <p:cNvSpPr/>
          <p:nvPr/>
        </p:nvSpPr>
        <p:spPr>
          <a:xfrm>
            <a:off x="1353412" y="8323914"/>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C5E5C3DB-BAD9-4701-8620-D9C37864F152}"/>
              </a:ext>
            </a:extLst>
          </p:cNvPr>
          <p:cNvSpPr/>
          <p:nvPr/>
        </p:nvSpPr>
        <p:spPr>
          <a:xfrm>
            <a:off x="1360748" y="9384296"/>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02B76618-C01F-4348-B84A-1A612C867FCF}"/>
              </a:ext>
            </a:extLst>
          </p:cNvPr>
          <p:cNvSpPr txBox="1"/>
          <p:nvPr/>
        </p:nvSpPr>
        <p:spPr>
          <a:xfrm>
            <a:off x="6943741" y="11628301"/>
            <a:ext cx="4942380" cy="369332"/>
          </a:xfrm>
          <a:prstGeom prst="rect">
            <a:avLst/>
          </a:prstGeom>
          <a:noFill/>
        </p:spPr>
        <p:txBody>
          <a:bodyPr wrap="none" rtlCol="0">
            <a:spAutoFit/>
          </a:bodyPr>
          <a:lstStyle/>
          <a:p>
            <a:r>
              <a:rPr lang="es-ES" sz="1800" dirty="0"/>
              <a:t>* KPIs en rojo pendientes de Testing (SanTec)</a:t>
            </a:r>
          </a:p>
        </p:txBody>
      </p:sp>
    </p:spTree>
    <p:extLst>
      <p:ext uri="{BB962C8B-B14F-4D97-AF65-F5344CB8AC3E}">
        <p14:creationId xmlns:p14="http://schemas.microsoft.com/office/powerpoint/2010/main" val="15436695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48FB0C6-B876-461A-9CE7-50C16585B429}"/>
              </a:ext>
            </a:extLst>
          </p:cNvPr>
          <p:cNvSpPr/>
          <p:nvPr/>
        </p:nvSpPr>
        <p:spPr>
          <a:xfrm>
            <a:off x="933441" y="4016743"/>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19539220" y="9412747"/>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19916327" y="9342790"/>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0108373" y="9745044"/>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19766184" y="9745044"/>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0045522" y="9748543"/>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0045522" y="9811505"/>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0185192" y="9905946"/>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n-GB" sz="4000" b="1" kern="1200" dirty="0">
                <a:solidFill>
                  <a:srgbClr val="C00000"/>
                </a:solidFill>
                <a:ea typeface="+mj-lt"/>
                <a:cs typeface="+mj-lt"/>
              </a:rPr>
              <a:t>KPIs y Niveles de Servicio</a:t>
            </a:r>
            <a:endParaRPr lang="en-US" dirty="0"/>
          </a:p>
          <a:p>
            <a:pPr algn="l"/>
            <a:r>
              <a:rPr lang="en-GB" sz="2800" kern="1200" dirty="0">
                <a:solidFill>
                  <a:schemeClr val="tx1"/>
                </a:solidFill>
                <a:cs typeface="Arial"/>
              </a:rPr>
              <a:t>Aprovisionamiento &amp; Ejecución Automática</a:t>
            </a:r>
          </a:p>
        </p:txBody>
      </p:sp>
      <p:graphicFrame>
        <p:nvGraphicFramePr>
          <p:cNvPr id="84" name="Table 83">
            <a:extLst>
              <a:ext uri="{FF2B5EF4-FFF2-40B4-BE49-F238E27FC236}">
                <a16:creationId xmlns:a16="http://schemas.microsoft.com/office/drawing/2014/main" id="{315848BD-5669-43CB-89FE-334B2A351F3C}"/>
              </a:ext>
            </a:extLst>
          </p:cNvPr>
          <p:cNvGraphicFramePr>
            <a:graphicFrameLocks noGrp="1"/>
          </p:cNvGraphicFramePr>
          <p:nvPr>
            <p:extLst>
              <p:ext uri="{D42A27DB-BD31-4B8C-83A1-F6EECF244321}">
                <p14:modId xmlns:p14="http://schemas.microsoft.com/office/powerpoint/2010/main" val="2452417982"/>
              </p:ext>
            </p:extLst>
          </p:nvPr>
        </p:nvGraphicFramePr>
        <p:xfrm>
          <a:off x="4857290" y="5447709"/>
          <a:ext cx="18593269" cy="6170730"/>
        </p:xfrm>
        <a:graphic>
          <a:graphicData uri="http://schemas.openxmlformats.org/drawingml/2006/table">
            <a:tbl>
              <a:tblPr firstRow="1" bandRow="1">
                <a:tableStyleId>{5940675A-B579-460E-94D1-54222C63F5DA}</a:tableStyleId>
              </a:tblPr>
              <a:tblGrid>
                <a:gridCol w="5877708">
                  <a:extLst>
                    <a:ext uri="{9D8B030D-6E8A-4147-A177-3AD203B41FA5}">
                      <a16:colId xmlns:a16="http://schemas.microsoft.com/office/drawing/2014/main" val="2232338029"/>
                    </a:ext>
                  </a:extLst>
                </a:gridCol>
                <a:gridCol w="5877708">
                  <a:extLst>
                    <a:ext uri="{9D8B030D-6E8A-4147-A177-3AD203B41FA5}">
                      <a16:colId xmlns:a16="http://schemas.microsoft.com/office/drawing/2014/main" val="2599433825"/>
                    </a:ext>
                  </a:extLst>
                </a:gridCol>
                <a:gridCol w="6837853">
                  <a:extLst>
                    <a:ext uri="{9D8B030D-6E8A-4147-A177-3AD203B41FA5}">
                      <a16:colId xmlns:a16="http://schemas.microsoft.com/office/drawing/2014/main" val="1076191212"/>
                    </a:ext>
                  </a:extLst>
                </a:gridCol>
              </a:tblGrid>
              <a:tr h="412364">
                <a:tc>
                  <a:txBody>
                    <a:bodyPr/>
                    <a:lstStyle/>
                    <a:p>
                      <a:pPr lvl="0" algn="ctr">
                        <a:lnSpc>
                          <a:spcPct val="100000"/>
                        </a:lnSpc>
                        <a:spcBef>
                          <a:spcPts val="0"/>
                        </a:spcBef>
                        <a:spcAft>
                          <a:spcPts val="0"/>
                        </a:spcAft>
                        <a:buNone/>
                      </a:pPr>
                      <a:r>
                        <a:rPr lang="en-GB" sz="1900" b="1" i="0" u="none" strike="noStrike" kern="1200" cap="none" spc="0" normalizeH="0" baseline="0" noProof="0" dirty="0">
                          <a:ln>
                            <a:noFill/>
                          </a:ln>
                          <a:solidFill>
                            <a:schemeClr val="bg1"/>
                          </a:solidFill>
                          <a:effectLst/>
                          <a:uFillTx/>
                          <a:latin typeface="Arial"/>
                        </a:rPr>
                        <a:t>Aprovisionamiento &amp; Ejecución Automática</a:t>
                      </a:r>
                      <a:endParaRPr lang="es-ES" sz="1900" b="0" i="0" u="none" strike="noStrike" kern="1200" cap="none" spc="0" normalizeH="0" baseline="0" noProof="0" dirty="0">
                        <a:ln>
                          <a:noFill/>
                        </a:ln>
                        <a:effectLst/>
                        <a:uFillTx/>
                        <a:latin typeface="Arial"/>
                      </a:endParaRPr>
                    </a:p>
                  </a:txBody>
                  <a:tcPr marL="71176" marR="71176" marT="35588" marB="3558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KPIs</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176" marR="71176" marT="35588" marB="3558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s-ES" sz="1900" b="1" i="0" u="none" strike="noStrike" kern="1200" cap="none" spc="0" normalizeH="0" baseline="0" noProof="0" dirty="0">
                          <a:ln>
                            <a:noFill/>
                          </a:ln>
                          <a:solidFill>
                            <a:schemeClr val="bg1"/>
                          </a:solidFill>
                          <a:effectLst/>
                          <a:uFillTx/>
                          <a:latin typeface="Arial"/>
                          <a:cs typeface="Arial"/>
                        </a:rPr>
                        <a:t>Objetivo</a:t>
                      </a:r>
                      <a:endParaRPr kumimoji="0" lang="es-ES" sz="1900" b="1" i="0" u="none" strike="noStrike" kern="1200" cap="none" spc="0" normalizeH="0" baseline="0" noProof="0" dirty="0">
                        <a:ln>
                          <a:noFill/>
                        </a:ln>
                        <a:solidFill>
                          <a:schemeClr val="bg1"/>
                        </a:solidFill>
                        <a:effectLst/>
                        <a:uFillTx/>
                        <a:latin typeface="Arial"/>
                        <a:cs typeface="Arial"/>
                        <a:sym typeface="Helvetica"/>
                      </a:endParaRPr>
                    </a:p>
                  </a:txBody>
                  <a:tcPr marL="71176" marR="71176" marT="35588" marB="3558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4218262327"/>
                  </a:ext>
                </a:extLst>
              </a:tr>
              <a:tr h="898364">
                <a:tc rowSpan="5">
                  <a:txBody>
                    <a:bodyPr/>
                    <a:lstStyle/>
                    <a:p>
                      <a:pPr lvl="0" algn="ctr">
                        <a:lnSpc>
                          <a:spcPct val="100000"/>
                        </a:lnSpc>
                        <a:spcBef>
                          <a:spcPts val="0"/>
                        </a:spcBef>
                        <a:spcAft>
                          <a:spcPts val="0"/>
                        </a:spcAft>
                        <a:buNone/>
                      </a:pPr>
                      <a:r>
                        <a:rPr lang="es-ES" sz="2000" b="1" i="0" u="none" strike="noStrike" kern="1200" cap="none" spc="0" normalizeH="0" baseline="0" noProof="0" dirty="0">
                          <a:ln>
                            <a:noFill/>
                          </a:ln>
                          <a:solidFill>
                            <a:schemeClr val="tx1"/>
                          </a:solidFill>
                          <a:effectLst/>
                          <a:uFillTx/>
                          <a:latin typeface="Arial"/>
                        </a:rPr>
                        <a:t>Aprovisionamiento de entornos de plataforma</a:t>
                      </a:r>
                      <a:endParaRPr lang="es-ES" sz="2000" b="0" i="0" u="none" strike="noStrike" kern="1200" cap="none" spc="0" normalizeH="0" baseline="0" noProof="0" dirty="0">
                        <a:ln>
                          <a:noFill/>
                        </a:ln>
                        <a:effectLst/>
                        <a:uFillTx/>
                        <a:latin typeface="Arial"/>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Arial"/>
                          <a:ea typeface="+mn-ea"/>
                          <a:cs typeface="+mn-cs"/>
                        </a:rPr>
                        <a:t>Tiempo requerido para aprovisionar y decomisionar  un entorno PaaS</a:t>
                      </a:r>
                      <a:endParaRPr kumimoji="0"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Arial"/>
                          <a:ea typeface="+mn-ea"/>
                          <a:cs typeface="+mn-cs"/>
                        </a:rPr>
                        <a:t>Tiempo de aprovisionamiento/decomisión menor de 2 horas</a:t>
                      </a:r>
                      <a:endParaRPr kumimoji="0" lang="es-ES" sz="1900" b="0" i="0" u="none" strike="noStrike" kern="1200" cap="none" spc="0" normalizeH="0" baseline="0" noProof="0" dirty="0">
                        <a:ln>
                          <a:noFill/>
                        </a:ln>
                        <a:solidFill>
                          <a:schemeClr val="tx1"/>
                        </a:solidFill>
                        <a:effectLst/>
                        <a:uFillTx/>
                        <a:latin typeface="Arial"/>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596002"/>
                  </a:ext>
                </a:extLst>
              </a:tr>
              <a:tr h="927813">
                <a:tc vMerge="1">
                  <a:txBody>
                    <a:bodyPr/>
                    <a:lstStyle/>
                    <a:p>
                      <a:pPr lvl="0" algn="ctr">
                        <a:lnSpc>
                          <a:spcPct val="100000"/>
                        </a:lnSpc>
                        <a:spcBef>
                          <a:spcPts val="0"/>
                        </a:spcBef>
                        <a:spcAft>
                          <a:spcPts val="0"/>
                        </a:spcAft>
                        <a:buNone/>
                      </a:pPr>
                      <a:endParaRPr lang="es-ES" sz="2000" b="0" i="0" u="none" strike="noStrike" kern="1200" cap="none" spc="0" normalizeH="0" baseline="0" noProof="0">
                        <a:ln>
                          <a:noFill/>
                        </a:ln>
                        <a:effectLst/>
                        <a:uFillTx/>
                        <a:latin typeface="+mn-lt"/>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requerido para aprovisionar y decomisionar  un entorno de Cloud Privada (IaaS)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de aprovisionamiento/decomisión menor de 1 mes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042265"/>
                  </a:ext>
                </a:extLst>
              </a:tr>
              <a:tr h="1310729">
                <a:tc vMerge="1">
                  <a:txBody>
                    <a:bodyPr/>
                    <a:lstStyle/>
                    <a:p>
                      <a:pPr lvl="0" algn="ctr">
                        <a:lnSpc>
                          <a:spcPct val="100000"/>
                        </a:lnSpc>
                        <a:spcBef>
                          <a:spcPts val="0"/>
                        </a:spcBef>
                        <a:spcAft>
                          <a:spcPts val="0"/>
                        </a:spcAft>
                        <a:buNone/>
                      </a:pPr>
                      <a:endParaRPr lang="es-ES" sz="2000" b="0" i="0" u="none" strike="noStrike" kern="1200" cap="none" spc="0" normalizeH="0" baseline="0" noProof="0">
                        <a:ln>
                          <a:noFill/>
                        </a:ln>
                        <a:effectLst/>
                        <a:uFillTx/>
                        <a:latin typeface="+mn-lt"/>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requerido para aprovisionar y decomisionar  un entorno de Cloud Publica (IaaS)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de aprovisionamiento/decomisión menor de 8 horas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6079431"/>
                  </a:ext>
                </a:extLst>
              </a:tr>
              <a:tr h="1310730">
                <a:tc vMerge="1">
                  <a:txBody>
                    <a:bodyPr/>
                    <a:lstStyle/>
                    <a:p>
                      <a:pPr lvl="0" algn="ctr">
                        <a:lnSpc>
                          <a:spcPct val="100000"/>
                        </a:lnSpc>
                        <a:spcBef>
                          <a:spcPts val="0"/>
                        </a:spcBef>
                        <a:spcAft>
                          <a:spcPts val="0"/>
                        </a:spcAft>
                        <a:buNone/>
                      </a:pPr>
                      <a:endParaRPr lang="es-ES" sz="2000" b="0" i="0" u="none" strike="noStrike" kern="1200" cap="none" spc="0" normalizeH="0" baseline="0" noProof="0">
                        <a:ln>
                          <a:noFill/>
                        </a:ln>
                        <a:effectLst/>
                        <a:uFillTx/>
                        <a:latin typeface="+mn-lt"/>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requerido para aprovisionar y decomisionar  un entorno On-Premise</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r>
                        <a:rPr lang="es-ES" sz="1900" b="0" i="0" u="none" strike="noStrike" kern="1200" cap="none" spc="0" normalizeH="0" baseline="0" noProof="0" dirty="0">
                          <a:ln>
                            <a:noFill/>
                          </a:ln>
                          <a:solidFill>
                            <a:schemeClr val="tx1"/>
                          </a:solidFill>
                          <a:effectLst/>
                          <a:uFillTx/>
                          <a:latin typeface="+mn-lt"/>
                          <a:ea typeface="+mn-ea"/>
                          <a:cs typeface="+mn-cs"/>
                        </a:rPr>
                        <a:t>Tiempo de aprovisionamiento/decomisión menor de 3 meses</a:t>
                      </a: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98375222"/>
                  </a:ext>
                </a:extLst>
              </a:tr>
              <a:tr h="1310730">
                <a:tc vMerge="1">
                  <a:txBody>
                    <a:bodyPr/>
                    <a:lstStyle/>
                    <a:p>
                      <a:pPr lvl="0" algn="ctr">
                        <a:lnSpc>
                          <a:spcPct val="100000"/>
                        </a:lnSpc>
                        <a:spcBef>
                          <a:spcPts val="0"/>
                        </a:spcBef>
                        <a:spcAft>
                          <a:spcPts val="0"/>
                        </a:spcAft>
                        <a:buNone/>
                      </a:pPr>
                      <a:endParaRPr lang="es-ES" sz="2000" b="0" i="0" u="none" strike="noStrike" kern="1200" cap="none" spc="0" normalizeH="0" baseline="0" noProof="0" dirty="0">
                        <a:ln>
                          <a:noFill/>
                        </a:ln>
                        <a:effectLst/>
                        <a:uFillTx/>
                        <a:latin typeface="Arial"/>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rtl="0">
                        <a:buNone/>
                      </a:pP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l" rtl="0">
                        <a:buNone/>
                      </a:pPr>
                      <a:endParaRPr kumimoji="0" lang="es-ES" sz="1900" b="0" i="0" u="none" strike="noStrike" kern="1200" cap="none" spc="0" normalizeH="0" baseline="0" noProof="0" dirty="0">
                        <a:ln>
                          <a:noFill/>
                        </a:ln>
                        <a:solidFill>
                          <a:schemeClr val="tx1"/>
                        </a:solidFill>
                        <a:effectLst/>
                        <a:uFillTx/>
                        <a:latin typeface="+mn-lt"/>
                        <a:ea typeface="+mn-ea"/>
                        <a:cs typeface="+mn-cs"/>
                        <a:sym typeface="Helvetica"/>
                      </a:endParaRPr>
                    </a:p>
                  </a:txBody>
                  <a:tcPr marL="71176" marR="71176" marT="35588" marB="355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14678710"/>
                  </a:ext>
                </a:extLst>
              </a:tr>
            </a:tbl>
          </a:graphicData>
        </a:graphic>
      </p:graphicFrame>
      <p:sp>
        <p:nvSpPr>
          <p:cNvPr id="37" name="Rectangle 491">
            <a:extLst>
              <a:ext uri="{FF2B5EF4-FFF2-40B4-BE49-F238E27FC236}">
                <a16:creationId xmlns:a16="http://schemas.microsoft.com/office/drawing/2014/main" id="{F807DF85-FE98-4250-A183-DC4B3C7507DF}"/>
              </a:ext>
            </a:extLst>
          </p:cNvPr>
          <p:cNvSpPr>
            <a:spLocks noChangeArrowheads="1"/>
          </p:cNvSpPr>
          <p:nvPr/>
        </p:nvSpPr>
        <p:spPr bwMode="auto">
          <a:xfrm>
            <a:off x="2124110" y="3389162"/>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38" name="Rectangle 491">
            <a:extLst>
              <a:ext uri="{FF2B5EF4-FFF2-40B4-BE49-F238E27FC236}">
                <a16:creationId xmlns:a16="http://schemas.microsoft.com/office/drawing/2014/main" id="{8866B764-EA2F-4611-983E-EBD66700A68B}"/>
              </a:ext>
            </a:extLst>
          </p:cNvPr>
          <p:cNvSpPr>
            <a:spLocks noChangeArrowheads="1"/>
          </p:cNvSpPr>
          <p:nvPr/>
        </p:nvSpPr>
        <p:spPr bwMode="auto">
          <a:xfrm>
            <a:off x="1189466" y="9893366"/>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Formación &amp; Gestión del talento</a:t>
            </a:r>
          </a:p>
        </p:txBody>
      </p:sp>
      <p:sp>
        <p:nvSpPr>
          <p:cNvPr id="39" name="Rectangle 510">
            <a:extLst>
              <a:ext uri="{FF2B5EF4-FFF2-40B4-BE49-F238E27FC236}">
                <a16:creationId xmlns:a16="http://schemas.microsoft.com/office/drawing/2014/main" id="{8278DE77-F67D-485A-A5CB-0C5BDCE07991}"/>
              </a:ext>
            </a:extLst>
          </p:cNvPr>
          <p:cNvSpPr>
            <a:spLocks noChangeArrowheads="1"/>
          </p:cNvSpPr>
          <p:nvPr/>
        </p:nvSpPr>
        <p:spPr bwMode="auto">
          <a:xfrm>
            <a:off x="1189466" y="5447709"/>
            <a:ext cx="2572877" cy="973523"/>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dirty="0">
                <a:solidFill>
                  <a:schemeClr val="tx1"/>
                </a:solidFill>
                <a:latin typeface="Arial" panose="020B0604020202020204"/>
                <a:ea typeface="MS PGothic"/>
              </a:rPr>
              <a:t>Aprovisionamiento de entornos de plataforma</a:t>
            </a:r>
          </a:p>
        </p:txBody>
      </p:sp>
      <p:sp>
        <p:nvSpPr>
          <p:cNvPr id="40" name="Rectangle 507">
            <a:extLst>
              <a:ext uri="{FF2B5EF4-FFF2-40B4-BE49-F238E27FC236}">
                <a16:creationId xmlns:a16="http://schemas.microsoft.com/office/drawing/2014/main" id="{491C8BFE-F4EF-4B5F-B4DA-51AAD85F81C4}"/>
              </a:ext>
            </a:extLst>
          </p:cNvPr>
          <p:cNvSpPr>
            <a:spLocks noChangeArrowheads="1"/>
          </p:cNvSpPr>
          <p:nvPr/>
        </p:nvSpPr>
        <p:spPr bwMode="auto">
          <a:xfrm>
            <a:off x="1189466" y="6562698"/>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41" name="Rectangle 103">
            <a:extLst>
              <a:ext uri="{FF2B5EF4-FFF2-40B4-BE49-F238E27FC236}">
                <a16:creationId xmlns:a16="http://schemas.microsoft.com/office/drawing/2014/main" id="{1D6D4FB3-504E-416B-8103-68012EE27596}"/>
              </a:ext>
            </a:extLst>
          </p:cNvPr>
          <p:cNvSpPr/>
          <p:nvPr/>
        </p:nvSpPr>
        <p:spPr>
          <a:xfrm>
            <a:off x="1189466" y="2841236"/>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42" name="Rectangle 491">
            <a:extLst>
              <a:ext uri="{FF2B5EF4-FFF2-40B4-BE49-F238E27FC236}">
                <a16:creationId xmlns:a16="http://schemas.microsoft.com/office/drawing/2014/main" id="{2119C021-7B93-4429-9B56-A006DF57BF80}"/>
              </a:ext>
            </a:extLst>
          </p:cNvPr>
          <p:cNvSpPr>
            <a:spLocks noChangeArrowheads="1"/>
          </p:cNvSpPr>
          <p:nvPr/>
        </p:nvSpPr>
        <p:spPr bwMode="auto">
          <a:xfrm>
            <a:off x="1189466" y="7677687"/>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43" name="Rectangle 491">
            <a:extLst>
              <a:ext uri="{FF2B5EF4-FFF2-40B4-BE49-F238E27FC236}">
                <a16:creationId xmlns:a16="http://schemas.microsoft.com/office/drawing/2014/main" id="{FAEAF1DE-6259-4906-89C3-CDC0163181C0}"/>
              </a:ext>
            </a:extLst>
          </p:cNvPr>
          <p:cNvSpPr>
            <a:spLocks noChangeArrowheads="1"/>
          </p:cNvSpPr>
          <p:nvPr/>
        </p:nvSpPr>
        <p:spPr bwMode="auto">
          <a:xfrm>
            <a:off x="1189466" y="8787522"/>
            <a:ext cx="2572877" cy="973523"/>
          </a:xfrm>
          <a:prstGeom prst="rect">
            <a:avLst/>
          </a:prstGeom>
          <a:solidFill>
            <a:schemeClr val="accent1">
              <a:lumMod val="20000"/>
              <a:lumOff val="8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400" b="1">
                <a:solidFill>
                  <a:schemeClr val="tx1"/>
                </a:solidFill>
                <a:latin typeface="Arial" panose="020B0604020202020204"/>
                <a:ea typeface="MS PGothic"/>
                <a:cs typeface="+mn-cs"/>
              </a:rPr>
              <a:t>Disponibilidad &amp; Ingeniería de confiabilidad del servicio (SRE)</a:t>
            </a:r>
          </a:p>
        </p:txBody>
      </p:sp>
      <p:sp>
        <p:nvSpPr>
          <p:cNvPr id="44" name="Rectangle 491">
            <a:extLst>
              <a:ext uri="{FF2B5EF4-FFF2-40B4-BE49-F238E27FC236}">
                <a16:creationId xmlns:a16="http://schemas.microsoft.com/office/drawing/2014/main" id="{B495AA50-D674-4E32-B6B6-55EE28295267}"/>
              </a:ext>
            </a:extLst>
          </p:cNvPr>
          <p:cNvSpPr>
            <a:spLocks noChangeArrowheads="1"/>
          </p:cNvSpPr>
          <p:nvPr/>
        </p:nvSpPr>
        <p:spPr bwMode="auto">
          <a:xfrm>
            <a:off x="1189466" y="4330337"/>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
        <p:nvSpPr>
          <p:cNvPr id="21" name="Elipse 20">
            <a:extLst>
              <a:ext uri="{FF2B5EF4-FFF2-40B4-BE49-F238E27FC236}">
                <a16:creationId xmlns:a16="http://schemas.microsoft.com/office/drawing/2014/main" id="{6F9A9748-BA7E-442B-94A9-DA3FFA7EC9C7}"/>
              </a:ext>
            </a:extLst>
          </p:cNvPr>
          <p:cNvSpPr/>
          <p:nvPr/>
        </p:nvSpPr>
        <p:spPr>
          <a:xfrm>
            <a:off x="1045795" y="5326641"/>
            <a:ext cx="2860218" cy="1337069"/>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CuadroTexto 21">
            <a:extLst>
              <a:ext uri="{FF2B5EF4-FFF2-40B4-BE49-F238E27FC236}">
                <a16:creationId xmlns:a16="http://schemas.microsoft.com/office/drawing/2014/main" id="{32480B73-00A8-402E-9083-0C69BA7603A3}"/>
              </a:ext>
            </a:extLst>
          </p:cNvPr>
          <p:cNvSpPr txBox="1"/>
          <p:nvPr/>
        </p:nvSpPr>
        <p:spPr>
          <a:xfrm>
            <a:off x="6539788" y="11856904"/>
            <a:ext cx="5750293" cy="369332"/>
          </a:xfrm>
          <a:prstGeom prst="rect">
            <a:avLst/>
          </a:prstGeom>
          <a:noFill/>
        </p:spPr>
        <p:txBody>
          <a:bodyPr wrap="none" rtlCol="0">
            <a:spAutoFit/>
          </a:bodyPr>
          <a:lstStyle/>
          <a:p>
            <a:r>
              <a:rPr lang="es-ES" sz="1800" dirty="0"/>
              <a:t>* KPIs en rojo pendientes de Infraestructura (SanTec))</a:t>
            </a:r>
          </a:p>
        </p:txBody>
      </p:sp>
    </p:spTree>
    <p:extLst>
      <p:ext uri="{BB962C8B-B14F-4D97-AF65-F5344CB8AC3E}">
        <p14:creationId xmlns:p14="http://schemas.microsoft.com/office/powerpoint/2010/main" val="26307396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4CC5A5-4D01-E74B-81CC-2C943FBAF55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4384001" cy="16256001"/>
          </a:xfrm>
          <a:prstGeom prst="rect">
            <a:avLst/>
          </a:prstGeom>
        </p:spPr>
      </p:pic>
      <p:pic>
        <p:nvPicPr>
          <p:cNvPr id="11" name="Imagen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444946" y="585968"/>
            <a:ext cx="1624528" cy="640800"/>
          </a:xfrm>
          <a:prstGeom prst="rect">
            <a:avLst/>
          </a:prstGeom>
        </p:spPr>
      </p:pic>
      <p:grpSp>
        <p:nvGrpSpPr>
          <p:cNvPr id="4" name="Grupo 3">
            <a:extLst>
              <a:ext uri="{FF2B5EF4-FFF2-40B4-BE49-F238E27FC236}">
                <a16:creationId xmlns:a16="http://schemas.microsoft.com/office/drawing/2014/main" id="{98FF583A-1884-E44E-A2EC-48E0260ECD1C}"/>
              </a:ext>
            </a:extLst>
          </p:cNvPr>
          <p:cNvGrpSpPr/>
          <p:nvPr/>
        </p:nvGrpSpPr>
        <p:grpSpPr>
          <a:xfrm>
            <a:off x="806935" y="3660639"/>
            <a:ext cx="12847054" cy="6904180"/>
            <a:chOff x="1751815" y="2654799"/>
            <a:chExt cx="12847054" cy="6904180"/>
          </a:xfrm>
        </p:grpSpPr>
        <p:sp>
          <p:nvSpPr>
            <p:cNvPr id="497" name="Rectángulo redondeado"/>
            <p:cNvSpPr/>
            <p:nvPr/>
          </p:nvSpPr>
          <p:spPr>
            <a:xfrm>
              <a:off x="1751815" y="2654799"/>
              <a:ext cx="12847054" cy="6904180"/>
            </a:xfrm>
            <a:prstGeom prst="roundRect">
              <a:avLst>
                <a:gd name="adj" fmla="val 2881"/>
              </a:avLst>
            </a:prstGeom>
            <a:solidFill>
              <a:srgbClr val="CC0000"/>
            </a:solidFill>
            <a:ln w="12700">
              <a:miter lim="400000"/>
            </a:ln>
            <a:effectLst>
              <a:outerShdw blurRad="1193800" dist="39140" dir="5400000" rotWithShape="0">
                <a:srgbClr val="000000">
                  <a:alpha val="73900"/>
                </a:srgbClr>
              </a:outerShdw>
            </a:effectLst>
          </p:spPr>
          <p:txBody>
            <a:bodyPr lIns="0" tIns="0" rIns="0" bIns="0" anchor="ctr"/>
            <a:lstStyle/>
            <a:p>
              <a:pPr>
                <a:defRPr>
                  <a:latin typeface="Helvetica Neue Medium"/>
                  <a:ea typeface="Helvetica Neue Medium"/>
                  <a:cs typeface="Helvetica Neue Medium"/>
                  <a:sym typeface="Helvetica Neue Medium"/>
                </a:defRPr>
              </a:pPr>
              <a:endParaRPr/>
            </a:p>
          </p:txBody>
        </p:sp>
        <p:sp>
          <p:nvSpPr>
            <p:cNvPr id="500" name="December 2017"/>
            <p:cNvSpPr txBox="1"/>
            <p:nvPr/>
          </p:nvSpPr>
          <p:spPr>
            <a:xfrm>
              <a:off x="2939144" y="8127382"/>
              <a:ext cx="1827423" cy="56425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a:solidFill>
                    <a:srgbClr val="FFFFFF">
                      <a:alpha val="70000"/>
                    </a:srgbClr>
                  </a:solidFill>
                  <a:latin typeface="Arial"/>
                  <a:ea typeface="Arial"/>
                  <a:cs typeface="Arial"/>
                  <a:sym typeface="Arial"/>
                </a:defRPr>
              </a:lvl1pPr>
            </a:lstStyle>
            <a:p>
              <a:r>
                <a:rPr lang="es-ES">
                  <a:latin typeface="IBM Plex Sans" panose="020B0503050203000203" pitchFamily="34" charset="77"/>
                </a:rPr>
                <a:t>May 2020</a:t>
              </a:r>
              <a:endParaRPr>
                <a:latin typeface="IBM Plex Sans" panose="020B0503050203000203" pitchFamily="34" charset="77"/>
              </a:endParaRPr>
            </a:p>
          </p:txBody>
        </p:sp>
        <p:pic>
          <p:nvPicPr>
            <p:cNvPr id="10" name="Gráfico 8">
              <a:extLst>
                <a:ext uri="{FF2B5EF4-FFF2-40B4-BE49-F238E27FC236}">
                  <a16:creationId xmlns:a16="http://schemas.microsoft.com/office/drawing/2014/main" id="{9012236B-6821-499F-B6D4-F11EC0EF0CA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39143" y="3741121"/>
              <a:ext cx="3631861" cy="636886"/>
            </a:xfrm>
            <a:prstGeom prst="rect">
              <a:avLst/>
            </a:prstGeom>
          </p:spPr>
        </p:pic>
      </p:grpSp>
      <p:sp>
        <p:nvSpPr>
          <p:cNvPr id="14" name="Group Strategy">
            <a:extLst>
              <a:ext uri="{FF2B5EF4-FFF2-40B4-BE49-F238E27FC236}">
                <a16:creationId xmlns:a16="http://schemas.microsoft.com/office/drawing/2014/main" id="{F066AE9F-6A2F-7542-A3E9-59109D628769}"/>
              </a:ext>
            </a:extLst>
          </p:cNvPr>
          <p:cNvSpPr txBox="1"/>
          <p:nvPr/>
        </p:nvSpPr>
        <p:spPr>
          <a:xfrm>
            <a:off x="1898378" y="6591685"/>
            <a:ext cx="10598865" cy="133369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8000" b="1">
                <a:solidFill>
                  <a:srgbClr val="FFFFFF"/>
                </a:solidFill>
                <a:latin typeface="Arial"/>
                <a:ea typeface="Arial"/>
                <a:cs typeface="Arial"/>
                <a:sym typeface="Arial"/>
              </a:defRPr>
            </a:pPr>
            <a:r>
              <a:rPr lang="es-ES"/>
              <a:t>Thank You</a:t>
            </a:r>
            <a:endParaRPr/>
          </a:p>
        </p:txBody>
      </p:sp>
    </p:spTree>
    <p:extLst>
      <p:ext uri="{BB962C8B-B14F-4D97-AF65-F5344CB8AC3E}">
        <p14:creationId xmlns:p14="http://schemas.microsoft.com/office/powerpoint/2010/main" val="245907860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A573C33-E0DB-4263-BA0F-42C228CC77EF}"/>
              </a:ext>
            </a:extLst>
          </p:cNvPr>
          <p:cNvSpPr txBox="1"/>
          <p:nvPr/>
        </p:nvSpPr>
        <p:spPr>
          <a:xfrm>
            <a:off x="8298693" y="7464705"/>
            <a:ext cx="1603324" cy="3154710"/>
          </a:xfrm>
          <a:prstGeom prst="rect">
            <a:avLst/>
          </a:prstGeom>
          <a:noFill/>
        </p:spPr>
        <p:txBody>
          <a:bodyPr wrap="none" rtlCol="0">
            <a:spAutoFit/>
          </a:bodyPr>
          <a:lstStyle/>
          <a:p>
            <a:r>
              <a:rPr lang="es-ES" sz="19900" dirty="0">
                <a:solidFill>
                  <a:srgbClr val="FEC8C8"/>
                </a:solidFill>
              </a:rPr>
              <a:t>3</a:t>
            </a:r>
          </a:p>
        </p:txBody>
      </p:sp>
      <p:sp>
        <p:nvSpPr>
          <p:cNvPr id="3" name="TextBox 2">
            <a:extLst>
              <a:ext uri="{FF2B5EF4-FFF2-40B4-BE49-F238E27FC236}">
                <a16:creationId xmlns:a16="http://schemas.microsoft.com/office/drawing/2014/main" id="{3C42F48F-B3BC-4995-AD37-50BAA0F67719}"/>
              </a:ext>
            </a:extLst>
          </p:cNvPr>
          <p:cNvSpPr txBox="1"/>
          <p:nvPr/>
        </p:nvSpPr>
        <p:spPr>
          <a:xfrm>
            <a:off x="14096329" y="7499025"/>
            <a:ext cx="1603324" cy="3154710"/>
          </a:xfrm>
          <a:prstGeom prst="rect">
            <a:avLst/>
          </a:prstGeom>
          <a:noFill/>
        </p:spPr>
        <p:txBody>
          <a:bodyPr wrap="none" rtlCol="0">
            <a:spAutoFit/>
          </a:bodyPr>
          <a:lstStyle/>
          <a:p>
            <a:r>
              <a:rPr lang="es-ES" sz="19900" dirty="0">
                <a:solidFill>
                  <a:srgbClr val="FEC8C8"/>
                </a:solidFill>
              </a:rPr>
              <a:t>4</a:t>
            </a:r>
          </a:p>
        </p:txBody>
      </p:sp>
      <p:sp>
        <p:nvSpPr>
          <p:cNvPr id="23" name="TextBox 22">
            <a:extLst>
              <a:ext uri="{FF2B5EF4-FFF2-40B4-BE49-F238E27FC236}">
                <a16:creationId xmlns:a16="http://schemas.microsoft.com/office/drawing/2014/main" id="{A2CDDFDF-E8C9-40EA-ADE1-A799F6AD6EE1}"/>
              </a:ext>
            </a:extLst>
          </p:cNvPr>
          <p:cNvSpPr txBox="1"/>
          <p:nvPr/>
        </p:nvSpPr>
        <p:spPr>
          <a:xfrm>
            <a:off x="14064111" y="3977514"/>
            <a:ext cx="1603324" cy="3154710"/>
          </a:xfrm>
          <a:prstGeom prst="rect">
            <a:avLst/>
          </a:prstGeom>
          <a:noFill/>
        </p:spPr>
        <p:txBody>
          <a:bodyPr wrap="none" rtlCol="0">
            <a:spAutoFit/>
          </a:bodyPr>
          <a:lstStyle/>
          <a:p>
            <a:r>
              <a:rPr lang="es-ES" sz="19900" dirty="0">
                <a:solidFill>
                  <a:srgbClr val="FEC8C8"/>
                </a:solidFill>
              </a:rPr>
              <a:t>2</a:t>
            </a:r>
          </a:p>
        </p:txBody>
      </p:sp>
      <p:sp>
        <p:nvSpPr>
          <p:cNvPr id="21" name="TextBox 20">
            <a:extLst>
              <a:ext uri="{FF2B5EF4-FFF2-40B4-BE49-F238E27FC236}">
                <a16:creationId xmlns:a16="http://schemas.microsoft.com/office/drawing/2014/main" id="{56D9D787-9726-4F84-8B0C-17C829E491FF}"/>
              </a:ext>
            </a:extLst>
          </p:cNvPr>
          <p:cNvSpPr txBox="1"/>
          <p:nvPr/>
        </p:nvSpPr>
        <p:spPr>
          <a:xfrm>
            <a:off x="4652495" y="5620627"/>
            <a:ext cx="1603324" cy="3154710"/>
          </a:xfrm>
          <a:prstGeom prst="rect">
            <a:avLst/>
          </a:prstGeom>
          <a:noFill/>
        </p:spPr>
        <p:txBody>
          <a:bodyPr wrap="none" rtlCol="0">
            <a:spAutoFit/>
          </a:bodyPr>
          <a:lstStyle/>
          <a:p>
            <a:r>
              <a:rPr lang="es-ES" sz="19900" dirty="0">
                <a:solidFill>
                  <a:srgbClr val="FEC8C8"/>
                </a:solidFill>
              </a:rPr>
              <a:t>5</a:t>
            </a:r>
          </a:p>
        </p:txBody>
      </p:sp>
      <p:sp>
        <p:nvSpPr>
          <p:cNvPr id="20" name="TextBox 19">
            <a:extLst>
              <a:ext uri="{FF2B5EF4-FFF2-40B4-BE49-F238E27FC236}">
                <a16:creationId xmlns:a16="http://schemas.microsoft.com/office/drawing/2014/main" id="{A36EFAFB-CD7E-4D07-8A1F-054989FE22FC}"/>
              </a:ext>
            </a:extLst>
          </p:cNvPr>
          <p:cNvSpPr txBox="1"/>
          <p:nvPr/>
        </p:nvSpPr>
        <p:spPr>
          <a:xfrm>
            <a:off x="8257087" y="3977514"/>
            <a:ext cx="1603324" cy="3154710"/>
          </a:xfrm>
          <a:prstGeom prst="rect">
            <a:avLst/>
          </a:prstGeom>
          <a:noFill/>
        </p:spPr>
        <p:txBody>
          <a:bodyPr wrap="none" rtlCol="0">
            <a:spAutoFit/>
          </a:bodyPr>
          <a:lstStyle/>
          <a:p>
            <a:r>
              <a:rPr lang="es-ES" sz="19900" dirty="0">
                <a:solidFill>
                  <a:srgbClr val="FEC8C8"/>
                </a:solidFill>
              </a:rPr>
              <a:t>1</a:t>
            </a:r>
          </a:p>
        </p:txBody>
      </p:sp>
      <p:sp>
        <p:nvSpPr>
          <p:cNvPr id="27650" name="Rectangle 5"/>
          <p:cNvSpPr txBox="1">
            <a:spLocks noGrp="1" noChangeArrowheads="1"/>
          </p:cNvSpPr>
          <p:nvPr/>
        </p:nvSpPr>
        <p:spPr bwMode="black">
          <a:xfrm>
            <a:off x="3413126" y="13074650"/>
            <a:ext cx="733424" cy="368300"/>
          </a:xfrm>
          <a:prstGeom prst="rect">
            <a:avLst/>
          </a:prstGeom>
          <a:noFill/>
          <a:ln w="9525">
            <a:noFill/>
            <a:miter lim="800000"/>
            <a:headEnd/>
            <a:tailEnd/>
          </a:ln>
        </p:spPr>
        <p:txBody>
          <a:bodyPr lIns="184150" tIns="92076" rIns="184150" bIns="92076"/>
          <a:lstStyle/>
          <a:p>
            <a:fld id="{91ECDFF8-1E9F-4B22-BFC9-D56DCD534717}" type="slidenum">
              <a:rPr lang="en-US" sz="1600" u="none"/>
              <a:pPr/>
              <a:t>6</a:t>
            </a:fld>
            <a:endParaRPr lang="en-US" sz="1600" u="none" dirty="0"/>
          </a:p>
        </p:txBody>
      </p:sp>
      <p:sp>
        <p:nvSpPr>
          <p:cNvPr id="2" name="TextBox 1">
            <a:extLst>
              <a:ext uri="{FF2B5EF4-FFF2-40B4-BE49-F238E27FC236}">
                <a16:creationId xmlns:a16="http://schemas.microsoft.com/office/drawing/2014/main" id="{6BC7F5CB-B6BC-4D05-A604-F3D88B70792E}"/>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Definición de TOM</a:t>
            </a:r>
          </a:p>
        </p:txBody>
      </p:sp>
      <p:sp>
        <p:nvSpPr>
          <p:cNvPr id="5" name="TextBox 4">
            <a:extLst>
              <a:ext uri="{FF2B5EF4-FFF2-40B4-BE49-F238E27FC236}">
                <a16:creationId xmlns:a16="http://schemas.microsoft.com/office/drawing/2014/main" id="{2C359F2F-0533-4952-B0BB-8F979A98D37B}"/>
              </a:ext>
            </a:extLst>
          </p:cNvPr>
          <p:cNvSpPr txBox="1"/>
          <p:nvPr/>
        </p:nvSpPr>
        <p:spPr>
          <a:xfrm>
            <a:off x="701192" y="2068873"/>
            <a:ext cx="225605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rPr>
              <a:t>Moverse hacia un Modelo operativo Cloud objetivo posiciona a Santander Tecnología España en una optimización Cloud y le ayuda en la consecución de los beneficios esperados</a:t>
            </a:r>
            <a:endParaRPr lang="en-GB" dirty="0">
              <a:latin typeface="+mn-lt"/>
              <a:cs typeface="Arial"/>
            </a:endParaRPr>
          </a:p>
        </p:txBody>
      </p:sp>
      <p:sp>
        <p:nvSpPr>
          <p:cNvPr id="7" name="Rectangle 6">
            <a:extLst>
              <a:ext uri="{FF2B5EF4-FFF2-40B4-BE49-F238E27FC236}">
                <a16:creationId xmlns:a16="http://schemas.microsoft.com/office/drawing/2014/main" id="{5A1C56E9-71C0-4189-A24C-2B6BACB9DD4A}"/>
              </a:ext>
            </a:extLst>
          </p:cNvPr>
          <p:cNvSpPr/>
          <p:nvPr/>
        </p:nvSpPr>
        <p:spPr>
          <a:xfrm>
            <a:off x="5684210" y="7677410"/>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8" name="Rectangle 7">
            <a:extLst>
              <a:ext uri="{FF2B5EF4-FFF2-40B4-BE49-F238E27FC236}">
                <a16:creationId xmlns:a16="http://schemas.microsoft.com/office/drawing/2014/main" id="{B0C8E6BD-F028-4B9A-AD8A-AC3DF2BA0ED7}"/>
              </a:ext>
            </a:extLst>
          </p:cNvPr>
          <p:cNvSpPr/>
          <p:nvPr/>
        </p:nvSpPr>
        <p:spPr>
          <a:xfrm>
            <a:off x="9317649" y="951235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9" name="Rectangle 8">
            <a:extLst>
              <a:ext uri="{FF2B5EF4-FFF2-40B4-BE49-F238E27FC236}">
                <a16:creationId xmlns:a16="http://schemas.microsoft.com/office/drawing/2014/main" id="{C549C7C8-1F86-4324-8162-CB3456E99224}"/>
              </a:ext>
            </a:extLst>
          </p:cNvPr>
          <p:cNvSpPr/>
          <p:nvPr/>
        </p:nvSpPr>
        <p:spPr>
          <a:xfrm>
            <a:off x="12075626" y="5976219"/>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 name="Rectangle 9">
            <a:extLst>
              <a:ext uri="{FF2B5EF4-FFF2-40B4-BE49-F238E27FC236}">
                <a16:creationId xmlns:a16="http://schemas.microsoft.com/office/drawing/2014/main" id="{39A854F1-CD9A-47C0-BD59-74D4CEB34EC1}"/>
              </a:ext>
            </a:extLst>
          </p:cNvPr>
          <p:cNvSpPr/>
          <p:nvPr/>
        </p:nvSpPr>
        <p:spPr>
          <a:xfrm>
            <a:off x="9272696" y="599342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11" name="Rectangle 10">
            <a:extLst>
              <a:ext uri="{FF2B5EF4-FFF2-40B4-BE49-F238E27FC236}">
                <a16:creationId xmlns:a16="http://schemas.microsoft.com/office/drawing/2014/main" id="{685705BB-C4CC-40AD-AE6E-D6F862AA344B}"/>
              </a:ext>
            </a:extLst>
          </p:cNvPr>
          <p:cNvSpPr/>
          <p:nvPr/>
        </p:nvSpPr>
        <p:spPr>
          <a:xfrm>
            <a:off x="12107820" y="951235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12" name="Rectangle 11">
            <a:extLst>
              <a:ext uri="{FF2B5EF4-FFF2-40B4-BE49-F238E27FC236}">
                <a16:creationId xmlns:a16="http://schemas.microsoft.com/office/drawing/2014/main" id="{49CA0214-AA75-445C-98A5-E83C3266EF93}"/>
              </a:ext>
            </a:extLst>
          </p:cNvPr>
          <p:cNvSpPr/>
          <p:nvPr/>
        </p:nvSpPr>
        <p:spPr>
          <a:xfrm>
            <a:off x="9101740" y="5791857"/>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19D62D8-2A4E-4604-AA0C-9C862B85551A}"/>
              </a:ext>
            </a:extLst>
          </p:cNvPr>
          <p:cNvSpPr/>
          <p:nvPr/>
        </p:nvSpPr>
        <p:spPr>
          <a:xfrm>
            <a:off x="9154238" y="9316274"/>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AE0B69D-8745-4CBD-B25B-08656C343804}"/>
              </a:ext>
            </a:extLst>
          </p:cNvPr>
          <p:cNvCxnSpPr>
            <a:cxnSpLocks/>
          </p:cNvCxnSpPr>
          <p:nvPr/>
        </p:nvCxnSpPr>
        <p:spPr>
          <a:xfrm flipH="1">
            <a:off x="12007621" y="7739119"/>
            <a:ext cx="24614" cy="12954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760EADD-EABB-4C66-9E8D-BE0E4459B241}"/>
              </a:ext>
            </a:extLst>
          </p:cNvPr>
          <p:cNvSpPr txBox="1"/>
          <p:nvPr/>
        </p:nvSpPr>
        <p:spPr>
          <a:xfrm>
            <a:off x="18090065" y="2914938"/>
            <a:ext cx="4310939" cy="1785104"/>
          </a:xfrm>
          <a:prstGeom prst="rect">
            <a:avLst/>
          </a:prstGeom>
          <a:noFill/>
        </p:spPr>
        <p:txBody>
          <a:bodyPr wrap="square" rtlCol="0" anchor="t">
            <a:spAutoFit/>
          </a:bodyPr>
          <a:lstStyle/>
          <a:p>
            <a:pPr algn="l"/>
            <a:r>
              <a:rPr lang="es-ES" sz="2000" b="1" dirty="0">
                <a:solidFill>
                  <a:srgbClr val="AC0000"/>
                </a:solidFill>
              </a:rPr>
              <a:t>2. CI / CD de Releases optimizado</a:t>
            </a:r>
          </a:p>
          <a:p>
            <a:endParaRPr lang="es-ES" sz="1800" dirty="0"/>
          </a:p>
          <a:p>
            <a:pPr marL="514350" indent="-514350" algn="l">
              <a:buFont typeface="+mj-lt"/>
              <a:buAutoNum type="arabicPeriod"/>
            </a:pPr>
            <a:r>
              <a:rPr lang="es-ES" sz="1800" dirty="0"/>
              <a:t>Central Configuration</a:t>
            </a:r>
          </a:p>
          <a:p>
            <a:pPr marL="514350" indent="-514350" algn="l">
              <a:buFont typeface="+mj-lt"/>
              <a:buAutoNum type="arabicPeriod"/>
            </a:pPr>
            <a:r>
              <a:rPr lang="es-ES" sz="1800" dirty="0">
                <a:cs typeface="Arial"/>
              </a:rPr>
              <a:t>Gestión</a:t>
            </a:r>
          </a:p>
          <a:p>
            <a:pPr marL="514350" indent="-514350" algn="l">
              <a:buFont typeface="+mj-lt"/>
              <a:buAutoNum type="arabicPeriod"/>
            </a:pPr>
            <a:r>
              <a:rPr lang="es-ES" sz="1800" dirty="0"/>
              <a:t>Desarrollo "Test driven"</a:t>
            </a:r>
            <a:endParaRPr lang="es-ES" sz="1800" dirty="0">
              <a:cs typeface="Arial"/>
            </a:endParaRPr>
          </a:p>
          <a:p>
            <a:pPr marL="514350" indent="-514350" algn="l">
              <a:buFont typeface="+mj-lt"/>
              <a:buAutoNum type="arabicPeriod"/>
            </a:pPr>
            <a:r>
              <a:rPr lang="es-ES" sz="1800" dirty="0"/>
              <a:t>Uso de APIs</a:t>
            </a:r>
            <a:endParaRPr lang="es-ES" sz="1800" dirty="0">
              <a:cs typeface="Arial"/>
            </a:endParaRPr>
          </a:p>
        </p:txBody>
      </p:sp>
      <p:sp>
        <p:nvSpPr>
          <p:cNvPr id="25" name="TextBox 24">
            <a:extLst>
              <a:ext uri="{FF2B5EF4-FFF2-40B4-BE49-F238E27FC236}">
                <a16:creationId xmlns:a16="http://schemas.microsoft.com/office/drawing/2014/main" id="{D27D253A-06C0-4E08-972B-3DA8BF58487A}"/>
              </a:ext>
            </a:extLst>
          </p:cNvPr>
          <p:cNvSpPr txBox="1"/>
          <p:nvPr/>
        </p:nvSpPr>
        <p:spPr>
          <a:xfrm>
            <a:off x="17453890" y="10863455"/>
            <a:ext cx="5070619" cy="1508105"/>
          </a:xfrm>
          <a:prstGeom prst="rect">
            <a:avLst/>
          </a:prstGeom>
          <a:noFill/>
        </p:spPr>
        <p:txBody>
          <a:bodyPr wrap="none" rtlCol="0" anchor="t">
            <a:spAutoFit/>
          </a:bodyPr>
          <a:lstStyle/>
          <a:p>
            <a:pPr algn="l"/>
            <a:r>
              <a:rPr lang="es-ES" sz="2000" b="1" dirty="0">
                <a:solidFill>
                  <a:srgbClr val="AC0000"/>
                </a:solidFill>
              </a:rPr>
              <a:t>4. Aprovisionamiento Cloud end-to-end:</a:t>
            </a:r>
            <a:endParaRPr lang="es-ES" sz="2000" b="1" dirty="0">
              <a:solidFill>
                <a:srgbClr val="AC0000"/>
              </a:solidFill>
              <a:cs typeface="Arial"/>
            </a:endParaRPr>
          </a:p>
          <a:p>
            <a:endParaRPr lang="es-ES" sz="1800" dirty="0"/>
          </a:p>
          <a:p>
            <a:pPr marL="514350" indent="-514350" algn="l">
              <a:buFont typeface="+mj-lt"/>
              <a:buAutoNum type="arabicPeriod"/>
            </a:pPr>
            <a:r>
              <a:rPr lang="es-ES" sz="1800" dirty="0"/>
              <a:t>Entornos</a:t>
            </a:r>
          </a:p>
          <a:p>
            <a:pPr marL="514350" indent="-514350" algn="l">
              <a:buFont typeface="+mj-lt"/>
              <a:buAutoNum type="arabicPeriod"/>
            </a:pPr>
            <a:r>
              <a:rPr lang="es-ES" sz="1800" dirty="0"/>
              <a:t>Bases de datos</a:t>
            </a:r>
          </a:p>
          <a:p>
            <a:pPr marL="514350" indent="-514350" algn="l">
              <a:buAutoNum type="arabicPeriod"/>
            </a:pPr>
            <a:r>
              <a:rPr lang="es-ES" sz="1800" dirty="0"/>
              <a:t>Capacity and Availability</a:t>
            </a:r>
          </a:p>
        </p:txBody>
      </p:sp>
      <p:sp>
        <p:nvSpPr>
          <p:cNvPr id="26" name="TextBox 25">
            <a:extLst>
              <a:ext uri="{FF2B5EF4-FFF2-40B4-BE49-F238E27FC236}">
                <a16:creationId xmlns:a16="http://schemas.microsoft.com/office/drawing/2014/main" id="{B73C875F-0CEE-4962-A3E3-282971F8DB10}"/>
              </a:ext>
            </a:extLst>
          </p:cNvPr>
          <p:cNvSpPr txBox="1"/>
          <p:nvPr/>
        </p:nvSpPr>
        <p:spPr>
          <a:xfrm>
            <a:off x="1657675" y="9642606"/>
            <a:ext cx="4549579" cy="2339102"/>
          </a:xfrm>
          <a:prstGeom prst="rect">
            <a:avLst/>
          </a:prstGeom>
          <a:noFill/>
        </p:spPr>
        <p:txBody>
          <a:bodyPr wrap="square" rtlCol="0" anchor="t">
            <a:spAutoFit/>
          </a:bodyPr>
          <a:lstStyle/>
          <a:p>
            <a:pPr algn="l"/>
            <a:r>
              <a:rPr lang="es-ES" sz="2000" b="1" dirty="0">
                <a:solidFill>
                  <a:srgbClr val="AC0000"/>
                </a:solidFill>
              </a:rPr>
              <a:t>5. Control centralizado:</a:t>
            </a:r>
          </a:p>
          <a:p>
            <a:pPr marL="514350" indent="-514350" algn="l">
              <a:buFont typeface="+mj-lt"/>
              <a:buAutoNum type="arabicPeriod"/>
            </a:pPr>
            <a:endParaRPr lang="es-ES" sz="1800" dirty="0"/>
          </a:p>
          <a:p>
            <a:pPr marL="514350" indent="-514350" algn="l">
              <a:buFont typeface="+mj-lt"/>
              <a:buAutoNum type="arabicPeriod"/>
            </a:pPr>
            <a:r>
              <a:rPr lang="es-ES" sz="1800" dirty="0"/>
              <a:t>Self-serve y cloud first</a:t>
            </a:r>
          </a:p>
          <a:p>
            <a:pPr marL="514350" indent="-514350" algn="l">
              <a:buFont typeface="+mj-lt"/>
              <a:buAutoNum type="arabicPeriod"/>
            </a:pPr>
            <a:r>
              <a:rPr lang="es-ES" sz="1800" dirty="0"/>
              <a:t>Mecanismos y politicas de control de seguridad</a:t>
            </a:r>
          </a:p>
          <a:p>
            <a:pPr marL="514350" indent="-514350" algn="l">
              <a:buFont typeface="+mj-lt"/>
              <a:buAutoNum type="arabicPeriod"/>
            </a:pPr>
            <a:r>
              <a:rPr lang="es-ES" sz="1800" dirty="0"/>
              <a:t>Sourcing como hito basado en servicios Cloud (Fixed Price a largo plazo)</a:t>
            </a:r>
          </a:p>
        </p:txBody>
      </p:sp>
      <p:sp>
        <p:nvSpPr>
          <p:cNvPr id="27" name="TextBox 26">
            <a:extLst>
              <a:ext uri="{FF2B5EF4-FFF2-40B4-BE49-F238E27FC236}">
                <a16:creationId xmlns:a16="http://schemas.microsoft.com/office/drawing/2014/main" id="{0A73404C-3B4B-45EE-89E7-90A9FFDE4C6E}"/>
              </a:ext>
            </a:extLst>
          </p:cNvPr>
          <p:cNvSpPr txBox="1"/>
          <p:nvPr/>
        </p:nvSpPr>
        <p:spPr>
          <a:xfrm>
            <a:off x="1749436" y="4554521"/>
            <a:ext cx="4900701" cy="1508105"/>
          </a:xfrm>
          <a:prstGeom prst="rect">
            <a:avLst/>
          </a:prstGeom>
          <a:noFill/>
          <a:ln>
            <a:noFill/>
          </a:ln>
        </p:spPr>
        <p:txBody>
          <a:bodyPr wrap="none" rtlCol="0" anchor="t">
            <a:spAutoFit/>
          </a:bodyPr>
          <a:lstStyle/>
          <a:p>
            <a:pPr algn="l"/>
            <a:r>
              <a:rPr lang="es-ES" sz="2000" b="1" dirty="0">
                <a:solidFill>
                  <a:srgbClr val="AC0000"/>
                </a:solidFill>
              </a:rPr>
              <a:t>1. Nuevas formas de adaptación Cloud</a:t>
            </a:r>
            <a:endParaRPr lang="es-ES" sz="2000" b="1" dirty="0">
              <a:solidFill>
                <a:srgbClr val="AC0000"/>
              </a:solidFill>
              <a:cs typeface="Arial"/>
            </a:endParaRPr>
          </a:p>
          <a:p>
            <a:endParaRPr lang="es-ES" sz="1800" dirty="0"/>
          </a:p>
          <a:p>
            <a:pPr marL="514350" indent="-514350" algn="l">
              <a:buFont typeface="+mj-lt"/>
              <a:buAutoNum type="arabicPeriod"/>
            </a:pPr>
            <a:r>
              <a:rPr lang="es-ES" sz="1800" dirty="0"/>
              <a:t>Uso de MVP</a:t>
            </a:r>
          </a:p>
          <a:p>
            <a:pPr marL="514350" indent="-514350" algn="l">
              <a:buFont typeface="+mj-lt"/>
              <a:buAutoNum type="arabicPeriod"/>
            </a:pPr>
            <a:r>
              <a:rPr lang="es-ES" sz="1800" dirty="0"/>
              <a:t>Uso de Agile at scale</a:t>
            </a:r>
          </a:p>
          <a:p>
            <a:pPr marL="514350" indent="-514350" algn="l">
              <a:buFont typeface="+mj-lt"/>
              <a:buAutoNum type="arabicPeriod"/>
            </a:pPr>
            <a:r>
              <a:rPr lang="es-ES" sz="1800" dirty="0"/>
              <a:t>Pruebas con clientes</a:t>
            </a:r>
          </a:p>
        </p:txBody>
      </p:sp>
      <p:sp>
        <p:nvSpPr>
          <p:cNvPr id="28" name="TextBox 27">
            <a:extLst>
              <a:ext uri="{FF2B5EF4-FFF2-40B4-BE49-F238E27FC236}">
                <a16:creationId xmlns:a16="http://schemas.microsoft.com/office/drawing/2014/main" id="{4B2CA3E3-A2D8-437C-86C6-18ECC48C23D4}"/>
              </a:ext>
            </a:extLst>
          </p:cNvPr>
          <p:cNvSpPr txBox="1"/>
          <p:nvPr/>
        </p:nvSpPr>
        <p:spPr>
          <a:xfrm>
            <a:off x="17206170" y="5601301"/>
            <a:ext cx="6563030" cy="1754326"/>
          </a:xfrm>
          <a:prstGeom prst="rect">
            <a:avLst/>
          </a:prstGeom>
          <a:noFill/>
        </p:spPr>
        <p:txBody>
          <a:bodyPr wrap="square" rtlCol="0" anchor="t">
            <a:spAutoFit/>
          </a:bodyPr>
          <a:lstStyle/>
          <a:p>
            <a:pPr algn="l"/>
            <a:r>
              <a:rPr lang="es-ES" sz="1800" dirty="0"/>
              <a:t>Habilita la integración de Partners y el tool-chain estándar de DevOps (Usado parao la gestión de continua del Lifecycle de releases)</a:t>
            </a:r>
            <a:endParaRPr lang="en-US" dirty="0"/>
          </a:p>
          <a:p>
            <a:pPr marL="285750" indent="-285750" algn="l">
              <a:buFont typeface="Arial" panose="020B0604020202020204" pitchFamily="34" charset="0"/>
              <a:buChar char="•"/>
            </a:pPr>
            <a:endParaRPr lang="es-ES" sz="1800" dirty="0"/>
          </a:p>
          <a:p>
            <a:pPr algn="l"/>
            <a:r>
              <a:rPr lang="es-ES" sz="1800" dirty="0"/>
              <a:t>Se inicia con la distinción entre la mezcla de desarrollo y mantenimiento</a:t>
            </a:r>
            <a:endParaRPr lang="es-ES" sz="1800" dirty="0">
              <a:cs typeface="Arial"/>
            </a:endParaRPr>
          </a:p>
        </p:txBody>
      </p:sp>
      <p:sp>
        <p:nvSpPr>
          <p:cNvPr id="24" name="Rectangle: Rounded Corners 23">
            <a:extLst>
              <a:ext uri="{FF2B5EF4-FFF2-40B4-BE49-F238E27FC236}">
                <a16:creationId xmlns:a16="http://schemas.microsoft.com/office/drawing/2014/main" id="{AECDFCCA-CF1C-4CEA-816F-A2F93E8DBA8D}"/>
              </a:ext>
            </a:extLst>
          </p:cNvPr>
          <p:cNvSpPr/>
          <p:nvPr/>
        </p:nvSpPr>
        <p:spPr>
          <a:xfrm>
            <a:off x="6705813" y="3340716"/>
            <a:ext cx="10500357" cy="111550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DOMINIOS DE NEGOCIO DE CLIENTE</a:t>
            </a:r>
          </a:p>
          <a:p>
            <a:pPr algn="ctr"/>
            <a:endParaRPr lang="es-ES" sz="1600" dirty="0"/>
          </a:p>
          <a:p>
            <a:pPr algn="ctr"/>
            <a:r>
              <a:rPr lang="es-ES" sz="2000" dirty="0"/>
              <a:t>(Digital, Circulation, Editorial, Advertising, Manufacturig, Shared Service)</a:t>
            </a:r>
          </a:p>
        </p:txBody>
      </p:sp>
      <p:sp>
        <p:nvSpPr>
          <p:cNvPr id="32" name="TextBox 31">
            <a:extLst>
              <a:ext uri="{FF2B5EF4-FFF2-40B4-BE49-F238E27FC236}">
                <a16:creationId xmlns:a16="http://schemas.microsoft.com/office/drawing/2014/main" id="{C2198EB0-D802-4FF3-8345-5373CE98BC3E}"/>
              </a:ext>
            </a:extLst>
          </p:cNvPr>
          <p:cNvSpPr txBox="1"/>
          <p:nvPr/>
        </p:nvSpPr>
        <p:spPr>
          <a:xfrm>
            <a:off x="7125498" y="11507758"/>
            <a:ext cx="8616058" cy="1508105"/>
          </a:xfrm>
          <a:prstGeom prst="rect">
            <a:avLst/>
          </a:prstGeom>
          <a:noFill/>
        </p:spPr>
        <p:txBody>
          <a:bodyPr wrap="square" rtlCol="0" anchor="t">
            <a:spAutoFit/>
          </a:bodyPr>
          <a:lstStyle/>
          <a:p>
            <a:pPr algn="l"/>
            <a:r>
              <a:rPr lang="es-ES" sz="2000" b="1" dirty="0">
                <a:solidFill>
                  <a:srgbClr val="AC0000"/>
                </a:solidFill>
              </a:rPr>
              <a:t>3. Gestión optimizada de servicios usando Cloud:</a:t>
            </a:r>
          </a:p>
          <a:p>
            <a:endParaRPr lang="es-ES" sz="1800" dirty="0"/>
          </a:p>
          <a:p>
            <a:pPr marL="514350" indent="-514350" algn="l">
              <a:buFont typeface="+mj-lt"/>
              <a:buAutoNum type="arabicPeriod"/>
            </a:pPr>
            <a:r>
              <a:rPr lang="es-ES" sz="1800" dirty="0"/>
              <a:t>Monitorización automatizada (Servicios de catálogo y APIs)</a:t>
            </a:r>
          </a:p>
          <a:p>
            <a:pPr marL="514350" indent="-514350" algn="l">
              <a:buFont typeface="+mj-lt"/>
              <a:buAutoNum type="arabicPeriod"/>
            </a:pPr>
            <a:r>
              <a:rPr lang="es-ES" sz="1800" dirty="0"/>
              <a:t>Gestión rápida de Incidencias y problemas</a:t>
            </a:r>
          </a:p>
          <a:p>
            <a:pPr marL="514350" indent="-514350" algn="l">
              <a:buFont typeface="+mj-lt"/>
              <a:buAutoNum type="arabicPeriod"/>
            </a:pPr>
            <a:r>
              <a:rPr lang="es-ES" sz="1800" dirty="0"/>
              <a:t>Continuidad de negocio fluida (incluyendo DR)</a:t>
            </a:r>
          </a:p>
        </p:txBody>
      </p:sp>
      <p:cxnSp>
        <p:nvCxnSpPr>
          <p:cNvPr id="31" name="Straight Connector 30">
            <a:extLst>
              <a:ext uri="{FF2B5EF4-FFF2-40B4-BE49-F238E27FC236}">
                <a16:creationId xmlns:a16="http://schemas.microsoft.com/office/drawing/2014/main" id="{A1D0A393-5C70-4FA2-A4B2-752646F659A0}"/>
              </a:ext>
            </a:extLst>
          </p:cNvPr>
          <p:cNvCxnSpPr>
            <a:cxnSpLocks/>
          </p:cNvCxnSpPr>
          <p:nvPr/>
        </p:nvCxnSpPr>
        <p:spPr>
          <a:xfrm>
            <a:off x="18036494" y="3421829"/>
            <a:ext cx="0" cy="124743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C139E1-1573-477A-ABD5-A90E51DE16CF}"/>
              </a:ext>
            </a:extLst>
          </p:cNvPr>
          <p:cNvCxnSpPr>
            <a:cxnSpLocks/>
          </p:cNvCxnSpPr>
          <p:nvPr/>
        </p:nvCxnSpPr>
        <p:spPr>
          <a:xfrm>
            <a:off x="17050430" y="5628534"/>
            <a:ext cx="0" cy="172709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876239E-AB32-4E10-9B27-DDF3D815E749}"/>
              </a:ext>
            </a:extLst>
          </p:cNvPr>
          <p:cNvSpPr txBox="1"/>
          <p:nvPr/>
        </p:nvSpPr>
        <p:spPr>
          <a:xfrm>
            <a:off x="16110867" y="7736823"/>
            <a:ext cx="6563030" cy="923330"/>
          </a:xfrm>
          <a:prstGeom prst="rect">
            <a:avLst/>
          </a:prstGeom>
          <a:noFill/>
        </p:spPr>
        <p:txBody>
          <a:bodyPr wrap="square" rtlCol="0" anchor="t">
            <a:spAutoFit/>
          </a:bodyPr>
          <a:lstStyle/>
          <a:p>
            <a:pPr algn="l"/>
            <a:r>
              <a:rPr lang="es-ES" sz="1800" dirty="0"/>
              <a:t>Demanda centralizada basada en la gestión continua del  lyfe cycle de releases para optimizar el uso de un Cloud Brokerage automatizado.</a:t>
            </a:r>
            <a:endParaRPr lang="es-ES" sz="1800" dirty="0">
              <a:cs typeface="Arial"/>
            </a:endParaRPr>
          </a:p>
        </p:txBody>
      </p:sp>
      <p:cxnSp>
        <p:nvCxnSpPr>
          <p:cNvPr id="44" name="Straight Connector 43">
            <a:extLst>
              <a:ext uri="{FF2B5EF4-FFF2-40B4-BE49-F238E27FC236}">
                <a16:creationId xmlns:a16="http://schemas.microsoft.com/office/drawing/2014/main" id="{7D17D8C3-D784-4DE1-A97D-A5866813613A}"/>
              </a:ext>
            </a:extLst>
          </p:cNvPr>
          <p:cNvCxnSpPr>
            <a:cxnSpLocks/>
          </p:cNvCxnSpPr>
          <p:nvPr/>
        </p:nvCxnSpPr>
        <p:spPr>
          <a:xfrm>
            <a:off x="16041175" y="7678008"/>
            <a:ext cx="0" cy="89609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87798F9-9568-481A-9FE0-3FCD73A137D4}"/>
              </a:ext>
            </a:extLst>
          </p:cNvPr>
          <p:cNvSpPr txBox="1"/>
          <p:nvPr/>
        </p:nvSpPr>
        <p:spPr>
          <a:xfrm>
            <a:off x="16854282" y="9180941"/>
            <a:ext cx="6563030" cy="923330"/>
          </a:xfrm>
          <a:prstGeom prst="rect">
            <a:avLst/>
          </a:prstGeom>
          <a:noFill/>
        </p:spPr>
        <p:txBody>
          <a:bodyPr wrap="square" rtlCol="0" anchor="t">
            <a:spAutoFit/>
          </a:bodyPr>
          <a:lstStyle/>
          <a:p>
            <a:pPr algn="l"/>
            <a:r>
              <a:rPr lang="es-ES" sz="1800" dirty="0"/>
              <a:t>Único punto de acceso al aprovisionamiento de servicios transformado para maximizar y forzarcel uso  de los estándares y catálogos Cloud</a:t>
            </a:r>
            <a:endParaRPr lang="es-ES" sz="1800" dirty="0">
              <a:cs typeface="Arial"/>
            </a:endParaRPr>
          </a:p>
        </p:txBody>
      </p:sp>
      <p:cxnSp>
        <p:nvCxnSpPr>
          <p:cNvPr id="47" name="Straight Connector 46">
            <a:extLst>
              <a:ext uri="{FF2B5EF4-FFF2-40B4-BE49-F238E27FC236}">
                <a16:creationId xmlns:a16="http://schemas.microsoft.com/office/drawing/2014/main" id="{1459D94E-8F6C-4EEE-9E41-97CA5B9BF7EF}"/>
              </a:ext>
            </a:extLst>
          </p:cNvPr>
          <p:cNvCxnSpPr>
            <a:cxnSpLocks/>
          </p:cNvCxnSpPr>
          <p:nvPr/>
        </p:nvCxnSpPr>
        <p:spPr>
          <a:xfrm>
            <a:off x="16698542" y="9208174"/>
            <a:ext cx="0" cy="89609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AB6789C-9F85-4215-BECF-90C9D3E048C1}"/>
              </a:ext>
            </a:extLst>
          </p:cNvPr>
          <p:cNvSpPr txBox="1"/>
          <p:nvPr/>
        </p:nvSpPr>
        <p:spPr>
          <a:xfrm>
            <a:off x="11945974" y="7447354"/>
            <a:ext cx="2989922" cy="400110"/>
          </a:xfrm>
          <a:prstGeom prst="rect">
            <a:avLst/>
          </a:prstGeom>
          <a:noFill/>
        </p:spPr>
        <p:txBody>
          <a:bodyPr wrap="none" rtlCol="0" anchor="t">
            <a:spAutoFit/>
          </a:bodyPr>
          <a:lstStyle/>
          <a:p>
            <a:r>
              <a:rPr lang="es-ES" sz="2000" b="1" dirty="0">
                <a:solidFill>
                  <a:srgbClr val="AC0000"/>
                </a:solidFill>
              </a:rPr>
              <a:t>Gestión de la demanda</a:t>
            </a:r>
            <a:endParaRPr lang="en-US" dirty="0"/>
          </a:p>
        </p:txBody>
      </p:sp>
      <p:sp>
        <p:nvSpPr>
          <p:cNvPr id="49" name="TextBox 48">
            <a:extLst>
              <a:ext uri="{FF2B5EF4-FFF2-40B4-BE49-F238E27FC236}">
                <a16:creationId xmlns:a16="http://schemas.microsoft.com/office/drawing/2014/main" id="{B77AA2AD-4653-46D4-9F7F-63DDCD9E8399}"/>
              </a:ext>
            </a:extLst>
          </p:cNvPr>
          <p:cNvSpPr txBox="1"/>
          <p:nvPr/>
        </p:nvSpPr>
        <p:spPr>
          <a:xfrm>
            <a:off x="11968299" y="8821852"/>
            <a:ext cx="3190296" cy="400110"/>
          </a:xfrm>
          <a:prstGeom prst="rect">
            <a:avLst/>
          </a:prstGeom>
          <a:noFill/>
        </p:spPr>
        <p:txBody>
          <a:bodyPr wrap="none" rtlCol="0" anchor="t">
            <a:spAutoFit/>
          </a:bodyPr>
          <a:lstStyle/>
          <a:p>
            <a:r>
              <a:rPr lang="es-ES" sz="2000" b="1" dirty="0">
                <a:solidFill>
                  <a:srgbClr val="AC0000"/>
                </a:solidFill>
              </a:rPr>
              <a:t>Integración &amp; Brokerage</a:t>
            </a:r>
          </a:p>
        </p:txBody>
      </p:sp>
      <p:cxnSp>
        <p:nvCxnSpPr>
          <p:cNvPr id="50" name="Straight Connector 49">
            <a:extLst>
              <a:ext uri="{FF2B5EF4-FFF2-40B4-BE49-F238E27FC236}">
                <a16:creationId xmlns:a16="http://schemas.microsoft.com/office/drawing/2014/main" id="{171D841F-7250-40B3-90F3-D7AB612916B3}"/>
              </a:ext>
            </a:extLst>
          </p:cNvPr>
          <p:cNvCxnSpPr>
            <a:stCxn id="49" idx="3"/>
          </p:cNvCxnSpPr>
          <p:nvPr/>
        </p:nvCxnSpPr>
        <p:spPr>
          <a:xfrm>
            <a:off x="15158595" y="9021907"/>
            <a:ext cx="1539947" cy="634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946576-A90F-4C86-A00F-A8FD1353DB67}"/>
              </a:ext>
            </a:extLst>
          </p:cNvPr>
          <p:cNvCxnSpPr>
            <a:cxnSpLocks/>
          </p:cNvCxnSpPr>
          <p:nvPr/>
        </p:nvCxnSpPr>
        <p:spPr>
          <a:xfrm>
            <a:off x="13754807" y="7795065"/>
            <a:ext cx="2286368" cy="2986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23320C-2696-4772-87F2-C040673F0653}"/>
              </a:ext>
            </a:extLst>
          </p:cNvPr>
          <p:cNvCxnSpPr>
            <a:cxnSpLocks/>
          </p:cNvCxnSpPr>
          <p:nvPr/>
        </p:nvCxnSpPr>
        <p:spPr>
          <a:xfrm>
            <a:off x="17453890" y="11500092"/>
            <a:ext cx="0" cy="913073"/>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603CA7-4F2E-4F36-9E56-A137B4334F16}"/>
              </a:ext>
            </a:extLst>
          </p:cNvPr>
          <p:cNvCxnSpPr>
            <a:cxnSpLocks/>
          </p:cNvCxnSpPr>
          <p:nvPr/>
        </p:nvCxnSpPr>
        <p:spPr>
          <a:xfrm>
            <a:off x="14388621" y="10878733"/>
            <a:ext cx="3065268" cy="11112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A68F3CB-AA7E-451C-A268-7B945CE8886B}"/>
              </a:ext>
            </a:extLst>
          </p:cNvPr>
          <p:cNvCxnSpPr>
            <a:cxnSpLocks/>
          </p:cNvCxnSpPr>
          <p:nvPr/>
        </p:nvCxnSpPr>
        <p:spPr>
          <a:xfrm>
            <a:off x="14813275" y="6588041"/>
            <a:ext cx="2237155" cy="25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3631A7-6DFD-4D76-AF5F-F3CB5AF2CA6E}"/>
              </a:ext>
            </a:extLst>
          </p:cNvPr>
          <p:cNvCxnSpPr>
            <a:cxnSpLocks/>
          </p:cNvCxnSpPr>
          <p:nvPr/>
        </p:nvCxnSpPr>
        <p:spPr>
          <a:xfrm flipV="1">
            <a:off x="14714455" y="4126253"/>
            <a:ext cx="3322039" cy="19919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250D442-F28D-41F7-9F3D-CA6FE5FB80D9}"/>
              </a:ext>
            </a:extLst>
          </p:cNvPr>
          <p:cNvCxnSpPr>
            <a:cxnSpLocks/>
          </p:cNvCxnSpPr>
          <p:nvPr/>
        </p:nvCxnSpPr>
        <p:spPr>
          <a:xfrm>
            <a:off x="4708524" y="5122206"/>
            <a:ext cx="0" cy="871221"/>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1E7A40-7915-41E5-863B-FCF58442D57B}"/>
              </a:ext>
            </a:extLst>
          </p:cNvPr>
          <p:cNvCxnSpPr>
            <a:cxnSpLocks/>
          </p:cNvCxnSpPr>
          <p:nvPr/>
        </p:nvCxnSpPr>
        <p:spPr>
          <a:xfrm>
            <a:off x="4724952" y="5479635"/>
            <a:ext cx="4443355" cy="6254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BE0BC45-46F1-420A-9C92-43594A592DED}"/>
              </a:ext>
            </a:extLst>
          </p:cNvPr>
          <p:cNvCxnSpPr>
            <a:cxnSpLocks/>
          </p:cNvCxnSpPr>
          <p:nvPr/>
        </p:nvCxnSpPr>
        <p:spPr>
          <a:xfrm flipH="1">
            <a:off x="1682832" y="9526116"/>
            <a:ext cx="454957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4A9A560-0F1A-4C04-A118-EB06B57E49C4}"/>
              </a:ext>
            </a:extLst>
          </p:cNvPr>
          <p:cNvCxnSpPr>
            <a:cxnSpLocks/>
          </p:cNvCxnSpPr>
          <p:nvPr/>
        </p:nvCxnSpPr>
        <p:spPr>
          <a:xfrm flipV="1">
            <a:off x="3462532" y="8574105"/>
            <a:ext cx="2180072" cy="9520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3DB2-D3E5-48CA-8021-35C89E8AFC66}"/>
              </a:ext>
            </a:extLst>
          </p:cNvPr>
          <p:cNvCxnSpPr>
            <a:cxnSpLocks/>
          </p:cNvCxnSpPr>
          <p:nvPr/>
        </p:nvCxnSpPr>
        <p:spPr>
          <a:xfrm flipH="1">
            <a:off x="7271978" y="11434373"/>
            <a:ext cx="616895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DDCA65-3464-4BD8-8FC9-12EEA42597D1}"/>
              </a:ext>
            </a:extLst>
          </p:cNvPr>
          <p:cNvCxnSpPr>
            <a:cxnSpLocks/>
          </p:cNvCxnSpPr>
          <p:nvPr/>
        </p:nvCxnSpPr>
        <p:spPr>
          <a:xfrm flipV="1">
            <a:off x="9352729" y="10878733"/>
            <a:ext cx="1036373" cy="5556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9307F6A-C12B-4E5F-9937-52007458A0DF}"/>
              </a:ext>
            </a:extLst>
          </p:cNvPr>
          <p:cNvCxnSpPr/>
          <p:nvPr/>
        </p:nvCxnSpPr>
        <p:spPr>
          <a:xfrm>
            <a:off x="6929432" y="6634982"/>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44C40E-20CF-49DB-82D5-5FDDCFF317B0}"/>
              </a:ext>
            </a:extLst>
          </p:cNvPr>
          <p:cNvCxnSpPr>
            <a:cxnSpLocks/>
          </p:cNvCxnSpPr>
          <p:nvPr/>
        </p:nvCxnSpPr>
        <p:spPr>
          <a:xfrm flipH="1" flipV="1">
            <a:off x="6956689" y="6603789"/>
            <a:ext cx="5609" cy="10105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9C81E22-E742-4FC4-B346-4B98B7DA2F23}"/>
              </a:ext>
            </a:extLst>
          </p:cNvPr>
          <p:cNvCxnSpPr>
            <a:cxnSpLocks/>
          </p:cNvCxnSpPr>
          <p:nvPr/>
        </p:nvCxnSpPr>
        <p:spPr>
          <a:xfrm>
            <a:off x="6927644" y="10303218"/>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58172D4-75DB-4E22-AC20-14ACAEAE1741}"/>
              </a:ext>
            </a:extLst>
          </p:cNvPr>
          <p:cNvCxnSpPr>
            <a:cxnSpLocks/>
          </p:cNvCxnSpPr>
          <p:nvPr/>
        </p:nvCxnSpPr>
        <p:spPr>
          <a:xfrm flipH="1" flipV="1">
            <a:off x="6944948" y="9061657"/>
            <a:ext cx="1" cy="12649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F32D7B-184E-4E1A-AB9A-78DB2AF61210}"/>
              </a:ext>
            </a:extLst>
          </p:cNvPr>
          <p:cNvCxnSpPr>
            <a:cxnSpLocks/>
            <a:stCxn id="12" idx="0"/>
            <a:endCxn id="24" idx="2"/>
          </p:cNvCxnSpPr>
          <p:nvPr/>
        </p:nvCxnSpPr>
        <p:spPr>
          <a:xfrm flipH="1" flipV="1">
            <a:off x="11955992" y="4456223"/>
            <a:ext cx="1516" cy="133563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96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DECC4C6B-B9C2-4134-8477-3703B9F22FCC}"/>
              </a:ext>
            </a:extLst>
          </p:cNvPr>
          <p:cNvSpPr txBox="1"/>
          <p:nvPr/>
        </p:nvSpPr>
        <p:spPr>
          <a:xfrm>
            <a:off x="9960418" y="1006667"/>
            <a:ext cx="1603324" cy="3154710"/>
          </a:xfrm>
          <a:prstGeom prst="rect">
            <a:avLst/>
          </a:prstGeom>
          <a:noFill/>
        </p:spPr>
        <p:txBody>
          <a:bodyPr wrap="none" rtlCol="0">
            <a:spAutoFit/>
          </a:bodyPr>
          <a:lstStyle/>
          <a:p>
            <a:r>
              <a:rPr lang="es-ES" sz="19900" dirty="0">
                <a:solidFill>
                  <a:srgbClr val="FEC8C8"/>
                </a:solidFill>
              </a:rPr>
              <a:t>2</a:t>
            </a:r>
          </a:p>
        </p:txBody>
      </p:sp>
      <p:sp>
        <p:nvSpPr>
          <p:cNvPr id="61" name="TextBox 60">
            <a:extLst>
              <a:ext uri="{FF2B5EF4-FFF2-40B4-BE49-F238E27FC236}">
                <a16:creationId xmlns:a16="http://schemas.microsoft.com/office/drawing/2014/main" id="{193B0423-E380-4CB5-A0CD-863A048FCEC0}"/>
              </a:ext>
            </a:extLst>
          </p:cNvPr>
          <p:cNvSpPr txBox="1"/>
          <p:nvPr/>
        </p:nvSpPr>
        <p:spPr>
          <a:xfrm>
            <a:off x="4153394" y="1006667"/>
            <a:ext cx="1603324" cy="3154710"/>
          </a:xfrm>
          <a:prstGeom prst="rect">
            <a:avLst/>
          </a:prstGeom>
          <a:noFill/>
        </p:spPr>
        <p:txBody>
          <a:bodyPr wrap="none" rtlCol="0">
            <a:spAutoFit/>
          </a:bodyPr>
          <a:lstStyle/>
          <a:p>
            <a:r>
              <a:rPr lang="es-ES" sz="19900" dirty="0">
                <a:solidFill>
                  <a:srgbClr val="FEC8C8"/>
                </a:solidFill>
              </a:rPr>
              <a:t>1</a:t>
            </a:r>
          </a:p>
        </p:txBody>
      </p:sp>
      <p:sp>
        <p:nvSpPr>
          <p:cNvPr id="63" name="TextBox 62">
            <a:extLst>
              <a:ext uri="{FF2B5EF4-FFF2-40B4-BE49-F238E27FC236}">
                <a16:creationId xmlns:a16="http://schemas.microsoft.com/office/drawing/2014/main" id="{7CBC748D-8FDA-4CCB-94B5-9F0FA3E5D5CB}"/>
              </a:ext>
            </a:extLst>
          </p:cNvPr>
          <p:cNvSpPr txBox="1"/>
          <p:nvPr/>
        </p:nvSpPr>
        <p:spPr>
          <a:xfrm>
            <a:off x="548802" y="2540925"/>
            <a:ext cx="1603324" cy="3154710"/>
          </a:xfrm>
          <a:prstGeom prst="rect">
            <a:avLst/>
          </a:prstGeom>
          <a:noFill/>
        </p:spPr>
        <p:txBody>
          <a:bodyPr wrap="none" rtlCol="0">
            <a:spAutoFit/>
          </a:bodyPr>
          <a:lstStyle/>
          <a:p>
            <a:r>
              <a:rPr lang="es-ES" sz="19900" dirty="0">
                <a:solidFill>
                  <a:srgbClr val="FEC8C8"/>
                </a:solidFill>
              </a:rPr>
              <a:t>5</a:t>
            </a:r>
          </a:p>
        </p:txBody>
      </p:sp>
      <p:sp>
        <p:nvSpPr>
          <p:cNvPr id="65" name="TextBox 64">
            <a:extLst>
              <a:ext uri="{FF2B5EF4-FFF2-40B4-BE49-F238E27FC236}">
                <a16:creationId xmlns:a16="http://schemas.microsoft.com/office/drawing/2014/main" id="{F040F03B-FE1A-4F03-8E80-C48224BCC4F6}"/>
              </a:ext>
            </a:extLst>
          </p:cNvPr>
          <p:cNvSpPr txBox="1"/>
          <p:nvPr/>
        </p:nvSpPr>
        <p:spPr>
          <a:xfrm>
            <a:off x="4195000" y="4385003"/>
            <a:ext cx="1603324" cy="3154710"/>
          </a:xfrm>
          <a:prstGeom prst="rect">
            <a:avLst/>
          </a:prstGeom>
          <a:noFill/>
        </p:spPr>
        <p:txBody>
          <a:bodyPr wrap="none" rtlCol="0">
            <a:spAutoFit/>
          </a:bodyPr>
          <a:lstStyle/>
          <a:p>
            <a:r>
              <a:rPr lang="es-ES" sz="19900" dirty="0">
                <a:solidFill>
                  <a:srgbClr val="FEC8C8"/>
                </a:solidFill>
              </a:rPr>
              <a:t>3</a:t>
            </a:r>
          </a:p>
        </p:txBody>
      </p:sp>
      <p:sp>
        <p:nvSpPr>
          <p:cNvPr id="2" name="TextBox 1">
            <a:extLst>
              <a:ext uri="{FF2B5EF4-FFF2-40B4-BE49-F238E27FC236}">
                <a16:creationId xmlns:a16="http://schemas.microsoft.com/office/drawing/2014/main" id="{6BC7F5CB-B6BC-4D05-A604-F3D88B70792E}"/>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División TOM (Competences &amp; Capabilities)</a:t>
            </a:r>
          </a:p>
        </p:txBody>
      </p:sp>
      <p:sp>
        <p:nvSpPr>
          <p:cNvPr id="5" name="TextBox 4">
            <a:extLst>
              <a:ext uri="{FF2B5EF4-FFF2-40B4-BE49-F238E27FC236}">
                <a16:creationId xmlns:a16="http://schemas.microsoft.com/office/drawing/2014/main" id="{2C359F2F-0533-4952-B0BB-8F979A98D37B}"/>
              </a:ext>
            </a:extLst>
          </p:cNvPr>
          <p:cNvSpPr txBox="1"/>
          <p:nvPr/>
        </p:nvSpPr>
        <p:spPr>
          <a:xfrm>
            <a:off x="1494560" y="8881780"/>
            <a:ext cx="21394880"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800" dirty="0">
                <a:latin typeface="Arial"/>
                <a:ea typeface="ＭＳ Ｐゴシック"/>
                <a:cs typeface="Arial"/>
              </a:rPr>
              <a:t>Un Cloud Target Operating Model (CTOM) comienza con la definición del </a:t>
            </a:r>
            <a:r>
              <a:rPr lang="en-GB" sz="2800" b="1" dirty="0">
                <a:solidFill>
                  <a:srgbClr val="AC0000"/>
                </a:solidFill>
                <a:latin typeface="Arial"/>
                <a:ea typeface="ＭＳ Ｐゴシック"/>
                <a:cs typeface="Arial"/>
              </a:rPr>
              <a:t>modelo organizacional </a:t>
            </a:r>
            <a:r>
              <a:rPr lang="en-GB" sz="2800" dirty="0">
                <a:solidFill>
                  <a:schemeClr val="tx1"/>
                </a:solidFill>
                <a:latin typeface="Arial"/>
                <a:ea typeface="ＭＳ Ｐゴシック"/>
                <a:cs typeface="Arial"/>
              </a:rPr>
              <a:t>y el </a:t>
            </a:r>
            <a:r>
              <a:rPr lang="en-GB" sz="2800" b="1" dirty="0">
                <a:solidFill>
                  <a:srgbClr val="AC0000"/>
                </a:solidFill>
                <a:latin typeface="Arial"/>
                <a:ea typeface="ＭＳ Ｐゴシック"/>
                <a:cs typeface="Arial"/>
              </a:rPr>
              <a:t>modelo operativo</a:t>
            </a:r>
            <a:r>
              <a:rPr lang="en-GB" sz="2800" dirty="0">
                <a:solidFill>
                  <a:srgbClr val="AC0000"/>
                </a:solidFill>
                <a:latin typeface="Arial"/>
                <a:ea typeface="ＭＳ Ｐゴシック"/>
                <a:cs typeface="Arial"/>
              </a:rPr>
              <a:t> </a:t>
            </a:r>
            <a:r>
              <a:rPr lang="en-GB" sz="2800" dirty="0">
                <a:latin typeface="Arial"/>
                <a:ea typeface="ＭＳ Ｐゴシック"/>
                <a:cs typeface="Arial"/>
              </a:rPr>
              <a:t>y los cambios de componentes asociados al modelo necesarios para completar una adopción cloud satisfactoria.</a:t>
            </a:r>
          </a:p>
          <a:p>
            <a:pPr algn="just"/>
            <a:endParaRPr lang="en-GB" sz="2800" dirty="0">
              <a:latin typeface="Arial"/>
              <a:ea typeface="ＭＳ Ｐゴシック"/>
              <a:cs typeface="Arial"/>
            </a:endParaRPr>
          </a:p>
          <a:p>
            <a:pPr algn="just"/>
            <a:r>
              <a:rPr lang="es-ES" sz="2800" dirty="0">
                <a:latin typeface="Arial"/>
                <a:ea typeface="ＭＳ Ｐゴシック"/>
                <a:cs typeface="Arial"/>
              </a:rPr>
              <a:t>El uso de estos modelos y las mejoras operativas y organizativas de los componentes relacionados, </a:t>
            </a:r>
            <a:r>
              <a:rPr lang="es-ES" sz="2800" b="1" dirty="0">
                <a:solidFill>
                  <a:srgbClr val="AC0000"/>
                </a:solidFill>
                <a:latin typeface="Arial"/>
                <a:ea typeface="ＭＳ Ｐゴシック"/>
                <a:cs typeface="Arial"/>
              </a:rPr>
              <a:t>acelerarán la adopción Cloud </a:t>
            </a:r>
            <a:r>
              <a:rPr lang="es-ES" sz="2800" dirty="0">
                <a:latin typeface="Arial"/>
                <a:ea typeface="ＭＳ Ｐゴシック"/>
                <a:cs typeface="Arial"/>
              </a:rPr>
              <a:t>lo que dará como resultado una </a:t>
            </a:r>
            <a:r>
              <a:rPr lang="es-ES" sz="2800" b="1" dirty="0">
                <a:solidFill>
                  <a:srgbClr val="AC0000"/>
                </a:solidFill>
                <a:latin typeface="Arial"/>
                <a:ea typeface="ＭＳ Ｐゴシック"/>
                <a:cs typeface="Arial"/>
              </a:rPr>
              <a:t>transformación digital empresarial </a:t>
            </a:r>
            <a:r>
              <a:rPr lang="es-ES" sz="2800" dirty="0">
                <a:latin typeface="Arial"/>
                <a:ea typeface="ＭＳ Ｐゴシック"/>
                <a:cs typeface="Arial"/>
              </a:rPr>
              <a:t>y una integración de terceros.</a:t>
            </a:r>
          </a:p>
          <a:p>
            <a:pPr algn="just"/>
            <a:endParaRPr lang="es-ES" sz="2800" dirty="0">
              <a:latin typeface="Arial"/>
              <a:ea typeface="ＭＳ Ｐゴシック"/>
              <a:cs typeface="Arial"/>
            </a:endParaRPr>
          </a:p>
          <a:p>
            <a:pPr algn="just"/>
            <a:r>
              <a:rPr lang="es-ES" sz="2800" dirty="0">
                <a:latin typeface="Arial"/>
                <a:ea typeface="ＭＳ Ｐゴシック"/>
                <a:cs typeface="Arial"/>
              </a:rPr>
              <a:t>Las acciones específicas se pueden definir y secuenciar mejor a nivel de competencia y capacidad para desarrollar un </a:t>
            </a:r>
            <a:r>
              <a:rPr lang="es-ES" sz="2800" b="1" dirty="0">
                <a:solidFill>
                  <a:srgbClr val="AC0000"/>
                </a:solidFill>
                <a:latin typeface="Arial"/>
                <a:ea typeface="ＭＳ Ｐゴシック"/>
                <a:cs typeface="Arial"/>
              </a:rPr>
              <a:t>roadmap detallado</a:t>
            </a:r>
            <a:r>
              <a:rPr lang="es-ES" sz="2800" dirty="0">
                <a:latin typeface="Arial"/>
                <a:ea typeface="ＭＳ Ｐゴシック"/>
                <a:cs typeface="Arial"/>
              </a:rPr>
              <a:t> para lograr una adopción Cloud.</a:t>
            </a:r>
          </a:p>
          <a:p>
            <a:pPr algn="l"/>
            <a:endParaRPr lang="en-GB" dirty="0">
              <a:cs typeface="Arial"/>
            </a:endParaRPr>
          </a:p>
        </p:txBody>
      </p:sp>
      <p:grpSp>
        <p:nvGrpSpPr>
          <p:cNvPr id="90" name="Group 89">
            <a:extLst>
              <a:ext uri="{FF2B5EF4-FFF2-40B4-BE49-F238E27FC236}">
                <a16:creationId xmlns:a16="http://schemas.microsoft.com/office/drawing/2014/main" id="{F4F3616A-3BC7-4433-AF41-D1D7B8F45C51}"/>
              </a:ext>
            </a:extLst>
          </p:cNvPr>
          <p:cNvGrpSpPr/>
          <p:nvPr/>
        </p:nvGrpSpPr>
        <p:grpSpPr>
          <a:xfrm>
            <a:off x="13637153" y="2475134"/>
            <a:ext cx="9793474" cy="5458503"/>
            <a:chOff x="2743953" y="3366978"/>
            <a:chExt cx="14815747" cy="8316000"/>
          </a:xfrm>
        </p:grpSpPr>
        <p:sp>
          <p:nvSpPr>
            <p:cNvPr id="3" name="Rectangle 491">
              <a:extLst>
                <a:ext uri="{FF2B5EF4-FFF2-40B4-BE49-F238E27FC236}">
                  <a16:creationId xmlns:a16="http://schemas.microsoft.com/office/drawing/2014/main" id="{1D9EAF2C-4D05-4775-8309-B25D6CD9E1B5}"/>
                </a:ext>
              </a:extLst>
            </p:cNvPr>
            <p:cNvSpPr>
              <a:spLocks noChangeArrowheads="1"/>
            </p:cNvSpPr>
            <p:nvPr/>
          </p:nvSpPr>
          <p:spPr bwMode="auto">
            <a:xfrm>
              <a:off x="9772651" y="3961914"/>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a:solidFill>
                    <a:srgbClr val="000000"/>
                  </a:solidFill>
                  <a:latin typeface="Arial" charset="0"/>
                  <a:ea typeface="MS PGothic" charset="-128"/>
                </a:rPr>
                <a:t>Sourcing and Partner Management</a:t>
              </a:r>
            </a:p>
          </p:txBody>
        </p:sp>
        <p:sp>
          <p:nvSpPr>
            <p:cNvPr id="4" name="Rectangle 3">
              <a:extLst>
                <a:ext uri="{FF2B5EF4-FFF2-40B4-BE49-F238E27FC236}">
                  <a16:creationId xmlns:a16="http://schemas.microsoft.com/office/drawing/2014/main" id="{54C978B1-A483-4BF4-AF72-D3F0FC3358D2}"/>
                </a:ext>
              </a:extLst>
            </p:cNvPr>
            <p:cNvSpPr/>
            <p:nvPr/>
          </p:nvSpPr>
          <p:spPr>
            <a:xfrm>
              <a:off x="2743953" y="4544479"/>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a:solidFill>
                  <a:srgbClr val="FFFFFF"/>
                </a:solidFill>
                <a:latin typeface="Arial" panose="020B0604020202020204"/>
              </a:endParaRPr>
            </a:p>
          </p:txBody>
        </p:sp>
        <p:sp>
          <p:nvSpPr>
            <p:cNvPr id="6" name="Rectangle 478">
              <a:extLst>
                <a:ext uri="{FF2B5EF4-FFF2-40B4-BE49-F238E27FC236}">
                  <a16:creationId xmlns:a16="http://schemas.microsoft.com/office/drawing/2014/main" id="{254F1DD5-D3E5-43E2-9059-EFBA5DD13974}"/>
                </a:ext>
              </a:extLst>
            </p:cNvPr>
            <p:cNvSpPr>
              <a:spLocks noChangeArrowheads="1"/>
            </p:cNvSpPr>
            <p:nvPr/>
          </p:nvSpPr>
          <p:spPr bwMode="auto">
            <a:xfrm>
              <a:off x="14641033" y="9361317"/>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ea typeface="MS PGothic"/>
                  <a:cs typeface="Arial"/>
                </a:rPr>
                <a:t>Control de seguridad &amp; Información </a:t>
              </a:r>
            </a:p>
          </p:txBody>
        </p:sp>
        <p:sp>
          <p:nvSpPr>
            <p:cNvPr id="16" name="Rectangle 483">
              <a:extLst>
                <a:ext uri="{FF2B5EF4-FFF2-40B4-BE49-F238E27FC236}">
                  <a16:creationId xmlns:a16="http://schemas.microsoft.com/office/drawing/2014/main" id="{9F517AD2-7865-4824-90AA-A04025B99CC6}"/>
                </a:ext>
              </a:extLst>
            </p:cNvPr>
            <p:cNvSpPr>
              <a:spLocks noChangeArrowheads="1"/>
            </p:cNvSpPr>
            <p:nvPr/>
          </p:nvSpPr>
          <p:spPr bwMode="auto">
            <a:xfrm>
              <a:off x="5949031" y="7135450"/>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Desarrollo de releases</a:t>
              </a:r>
            </a:p>
          </p:txBody>
        </p:sp>
        <p:sp>
          <p:nvSpPr>
            <p:cNvPr id="18" name="Rectangle 491">
              <a:extLst>
                <a:ext uri="{FF2B5EF4-FFF2-40B4-BE49-F238E27FC236}">
                  <a16:creationId xmlns:a16="http://schemas.microsoft.com/office/drawing/2014/main" id="{97F4F7F7-2F5F-4AB7-A54D-F54358F2FAB1}"/>
                </a:ext>
              </a:extLst>
            </p:cNvPr>
            <p:cNvSpPr>
              <a:spLocks noChangeArrowheads="1"/>
            </p:cNvSpPr>
            <p:nvPr/>
          </p:nvSpPr>
          <p:spPr bwMode="auto">
            <a:xfrm>
              <a:off x="8838007" y="10466118"/>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Formación &amp; Gestión del talento</a:t>
              </a:r>
            </a:p>
          </p:txBody>
        </p:sp>
        <p:sp>
          <p:nvSpPr>
            <p:cNvPr id="20" name="Rectangle 495">
              <a:extLst>
                <a:ext uri="{FF2B5EF4-FFF2-40B4-BE49-F238E27FC236}">
                  <a16:creationId xmlns:a16="http://schemas.microsoft.com/office/drawing/2014/main" id="{89369C12-1257-413C-B5E0-D69BFE881973}"/>
                </a:ext>
              </a:extLst>
            </p:cNvPr>
            <p:cNvSpPr>
              <a:spLocks noChangeArrowheads="1"/>
            </p:cNvSpPr>
            <p:nvPr/>
          </p:nvSpPr>
          <p:spPr bwMode="auto">
            <a:xfrm>
              <a:off x="5949031" y="4903089"/>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Diseño &amp; Arquitectura de servicios</a:t>
              </a:r>
              <a:endParaRPr lang="en-US" sz="1200" b="1">
                <a:solidFill>
                  <a:schemeClr val="tx1"/>
                </a:solidFill>
                <a:latin typeface="Arial" panose="020B0604020202020204"/>
                <a:ea typeface="MS PGothic"/>
                <a:cs typeface="Arial"/>
              </a:endParaRPr>
            </a:p>
          </p:txBody>
        </p:sp>
        <p:sp>
          <p:nvSpPr>
            <p:cNvPr id="22" name="Rectangle 499">
              <a:extLst>
                <a:ext uri="{FF2B5EF4-FFF2-40B4-BE49-F238E27FC236}">
                  <a16:creationId xmlns:a16="http://schemas.microsoft.com/office/drawing/2014/main" id="{6EED64C4-917D-4C2C-8655-05390DF67AD3}"/>
                </a:ext>
              </a:extLst>
            </p:cNvPr>
            <p:cNvSpPr>
              <a:spLocks noChangeArrowheads="1"/>
            </p:cNvSpPr>
            <p:nvPr/>
          </p:nvSpPr>
          <p:spPr bwMode="auto">
            <a:xfrm>
              <a:off x="3060054" y="4903089"/>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200" b="1">
                  <a:latin typeface="Arial" panose="020B0604020202020204"/>
                  <a:ea typeface="MS PGothic"/>
                  <a:cs typeface="Arial"/>
                </a:rPr>
                <a:t>Tecnología Digital &amp; Estrategia de Servicios</a:t>
              </a:r>
              <a:endParaRPr lang="en-US" sz="1200" b="1">
                <a:latin typeface="Arial" panose="020B0604020202020204"/>
                <a:ea typeface="MS PGothic"/>
                <a:cs typeface="Arial"/>
              </a:endParaRPr>
            </a:p>
          </p:txBody>
        </p:sp>
        <p:sp>
          <p:nvSpPr>
            <p:cNvPr id="24" name="Rectangle 503">
              <a:extLst>
                <a:ext uri="{FF2B5EF4-FFF2-40B4-BE49-F238E27FC236}">
                  <a16:creationId xmlns:a16="http://schemas.microsoft.com/office/drawing/2014/main" id="{061C827A-E74B-4054-A4D7-963C4D8940F1}"/>
                </a:ext>
              </a:extLst>
            </p:cNvPr>
            <p:cNvSpPr>
              <a:spLocks noChangeArrowheads="1"/>
            </p:cNvSpPr>
            <p:nvPr/>
          </p:nvSpPr>
          <p:spPr bwMode="auto">
            <a:xfrm>
              <a:off x="14641033" y="1047115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a:latin typeface="Arial"/>
                  <a:ea typeface="MS PGothic"/>
                  <a:cs typeface="Arial"/>
                </a:rPr>
                <a:t>Riesgo, auditoria &amp; Cumplimiento normativo</a:t>
              </a:r>
              <a:endParaRPr lang="en-GB" altLang="en-US" sz="1200" b="1">
                <a:latin typeface="Arial" charset="0"/>
                <a:ea typeface="MS PGothic" charset="-128"/>
                <a:cs typeface="Arial"/>
              </a:endParaRPr>
            </a:p>
          </p:txBody>
        </p:sp>
        <p:sp>
          <p:nvSpPr>
            <p:cNvPr id="26" name="Rectangle 510">
              <a:extLst>
                <a:ext uri="{FF2B5EF4-FFF2-40B4-BE49-F238E27FC236}">
                  <a16:creationId xmlns:a16="http://schemas.microsoft.com/office/drawing/2014/main" id="{1685FC95-9B75-42F7-A0E2-5F0DA3C76077}"/>
                </a:ext>
              </a:extLst>
            </p:cNvPr>
            <p:cNvSpPr>
              <a:spLocks noChangeArrowheads="1"/>
            </p:cNvSpPr>
            <p:nvPr/>
          </p:nvSpPr>
          <p:spPr bwMode="auto">
            <a:xfrm>
              <a:off x="3060054" y="6020461"/>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200" b="1">
                  <a:solidFill>
                    <a:schemeClr val="tx1"/>
                  </a:solidFill>
                  <a:latin typeface="Arial" panose="020B0604020202020204"/>
                  <a:ea typeface="MS PGothic"/>
                  <a:cs typeface="Arial"/>
                </a:rPr>
                <a:t>Gestión de la demanda</a:t>
              </a:r>
            </a:p>
          </p:txBody>
        </p:sp>
        <p:sp>
          <p:nvSpPr>
            <p:cNvPr id="28" name="Rectangle 510">
              <a:extLst>
                <a:ext uri="{FF2B5EF4-FFF2-40B4-BE49-F238E27FC236}">
                  <a16:creationId xmlns:a16="http://schemas.microsoft.com/office/drawing/2014/main" id="{BBCA0AB4-768A-4292-A72C-A342C0CB4036}"/>
                </a:ext>
              </a:extLst>
            </p:cNvPr>
            <p:cNvSpPr>
              <a:spLocks noChangeArrowheads="1"/>
            </p:cNvSpPr>
            <p:nvPr/>
          </p:nvSpPr>
          <p:spPr bwMode="auto">
            <a:xfrm>
              <a:off x="8838007" y="6020461"/>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Aprovisionamiento de entornos de plataforma</a:t>
              </a:r>
            </a:p>
          </p:txBody>
        </p:sp>
        <p:sp>
          <p:nvSpPr>
            <p:cNvPr id="30" name="Rectangle 507">
              <a:extLst>
                <a:ext uri="{FF2B5EF4-FFF2-40B4-BE49-F238E27FC236}">
                  <a16:creationId xmlns:a16="http://schemas.microsoft.com/office/drawing/2014/main" id="{36A85EB7-809C-433E-B240-833F998F13CF}"/>
                </a:ext>
              </a:extLst>
            </p:cNvPr>
            <p:cNvSpPr>
              <a:spLocks noChangeArrowheads="1"/>
            </p:cNvSpPr>
            <p:nvPr/>
          </p:nvSpPr>
          <p:spPr bwMode="auto">
            <a:xfrm>
              <a:off x="8838007" y="7135450"/>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Aprovisionamiento de aplicación &amp; Datos</a:t>
              </a:r>
            </a:p>
          </p:txBody>
        </p:sp>
        <p:sp>
          <p:nvSpPr>
            <p:cNvPr id="32" name="Rectangle 62">
              <a:extLst>
                <a:ext uri="{FF2B5EF4-FFF2-40B4-BE49-F238E27FC236}">
                  <a16:creationId xmlns:a16="http://schemas.microsoft.com/office/drawing/2014/main" id="{BAFAFF82-B2B4-4390-953D-76BE79F64623}"/>
                </a:ext>
              </a:extLst>
            </p:cNvPr>
            <p:cNvSpPr>
              <a:spLocks noChangeArrowheads="1"/>
            </p:cNvSpPr>
            <p:nvPr/>
          </p:nvSpPr>
          <p:spPr bwMode="auto">
            <a:xfrm>
              <a:off x="11722367" y="93470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a:latin typeface="Arial"/>
                  <a:ea typeface="MS PGothic"/>
                  <a:cs typeface="Arial"/>
                </a:rPr>
                <a:t>Seguridad &amp; Continuidad del negocio</a:t>
              </a:r>
              <a:endParaRPr lang="en-GB" altLang="en-US" sz="1200" b="1">
                <a:latin typeface="Arial" charset="0"/>
                <a:ea typeface="MS PGothic" charset="-128"/>
                <a:cs typeface="Arial"/>
              </a:endParaRPr>
            </a:p>
          </p:txBody>
        </p:sp>
        <p:sp>
          <p:nvSpPr>
            <p:cNvPr id="34" name="Rectangle 70">
              <a:extLst>
                <a:ext uri="{FF2B5EF4-FFF2-40B4-BE49-F238E27FC236}">
                  <a16:creationId xmlns:a16="http://schemas.microsoft.com/office/drawing/2014/main" id="{862AE13B-45B9-49FD-89B0-280B0F4DFAA1}"/>
                </a:ext>
              </a:extLst>
            </p:cNvPr>
            <p:cNvSpPr>
              <a:spLocks noChangeArrowheads="1"/>
            </p:cNvSpPr>
            <p:nvPr/>
          </p:nvSpPr>
          <p:spPr bwMode="auto">
            <a:xfrm>
              <a:off x="11722367" y="824117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solidFill>
                    <a:srgbClr val="000000"/>
                  </a:solidFill>
                  <a:latin typeface="Arial"/>
                  <a:ea typeface="MS PGothic"/>
                  <a:cs typeface="Arial"/>
                </a:rPr>
                <a:t>Gestión de Incidencias &amp; Problemas</a:t>
              </a:r>
            </a:p>
          </p:txBody>
        </p:sp>
        <p:sp>
          <p:nvSpPr>
            <p:cNvPr id="36" name="Rectangle 82">
              <a:extLst>
                <a:ext uri="{FF2B5EF4-FFF2-40B4-BE49-F238E27FC236}">
                  <a16:creationId xmlns:a16="http://schemas.microsoft.com/office/drawing/2014/main" id="{69CA44FF-2E1B-405F-A27A-687EBB74744A}"/>
                </a:ext>
              </a:extLst>
            </p:cNvPr>
            <p:cNvSpPr>
              <a:spLocks noChangeArrowheads="1"/>
            </p:cNvSpPr>
            <p:nvPr/>
          </p:nvSpPr>
          <p:spPr bwMode="auto">
            <a:xfrm>
              <a:off x="14641033" y="8248713"/>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latin typeface="Arial"/>
                  <a:ea typeface="MS PGothic"/>
                  <a:cs typeface="Arial"/>
                </a:rPr>
                <a:t>Oficina de gestión del Portfolio Cloud</a:t>
              </a:r>
              <a:endParaRPr lang="en-US" sz="1200"/>
            </a:p>
          </p:txBody>
        </p:sp>
        <p:sp>
          <p:nvSpPr>
            <p:cNvPr id="38" name="Rectangle 86">
              <a:extLst>
                <a:ext uri="{FF2B5EF4-FFF2-40B4-BE49-F238E27FC236}">
                  <a16:creationId xmlns:a16="http://schemas.microsoft.com/office/drawing/2014/main" id="{2156CD38-D837-4EA6-B2B1-1C59875B46CF}"/>
                </a:ext>
              </a:extLst>
            </p:cNvPr>
            <p:cNvSpPr>
              <a:spLocks noChangeArrowheads="1"/>
            </p:cNvSpPr>
            <p:nvPr/>
          </p:nvSpPr>
          <p:spPr bwMode="auto">
            <a:xfrm>
              <a:off x="11726984"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solidFill>
                    <a:srgbClr val="000000"/>
                  </a:solidFill>
                  <a:latin typeface="Arial"/>
                  <a:ea typeface="MS PGothic"/>
                  <a:cs typeface="Arial"/>
                </a:rPr>
                <a:t>Gestión del nivel de servicio al cliente</a:t>
              </a:r>
            </a:p>
          </p:txBody>
        </p:sp>
        <p:sp>
          <p:nvSpPr>
            <p:cNvPr id="40" name="Rectangle 90">
              <a:extLst>
                <a:ext uri="{FF2B5EF4-FFF2-40B4-BE49-F238E27FC236}">
                  <a16:creationId xmlns:a16="http://schemas.microsoft.com/office/drawing/2014/main" id="{B68DA96D-BCF1-4E07-9765-28FAC3F87244}"/>
                </a:ext>
              </a:extLst>
            </p:cNvPr>
            <p:cNvSpPr>
              <a:spLocks noChangeArrowheads="1"/>
            </p:cNvSpPr>
            <p:nvPr/>
          </p:nvSpPr>
          <p:spPr bwMode="auto">
            <a:xfrm>
              <a:off x="11732518" y="1046611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a:latin typeface="Arial"/>
                  <a:ea typeface="MS PGothic"/>
                  <a:cs typeface="Arial"/>
                </a:rPr>
                <a:t>Gestión de Activos &amp; Información</a:t>
              </a:r>
            </a:p>
          </p:txBody>
        </p:sp>
        <p:sp>
          <p:nvSpPr>
            <p:cNvPr id="42" name="Rectangle 102">
              <a:extLst>
                <a:ext uri="{FF2B5EF4-FFF2-40B4-BE49-F238E27FC236}">
                  <a16:creationId xmlns:a16="http://schemas.microsoft.com/office/drawing/2014/main" id="{1D87B0CD-94CC-40C5-8C5F-17AA521D9DB7}"/>
                </a:ext>
              </a:extLst>
            </p:cNvPr>
            <p:cNvSpPr>
              <a:spLocks noChangeArrowheads="1"/>
            </p:cNvSpPr>
            <p:nvPr/>
          </p:nvSpPr>
          <p:spPr bwMode="auto">
            <a:xfrm>
              <a:off x="14650264" y="6020461"/>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latin typeface="Arial"/>
                  <a:ea typeface="MS PGothic"/>
                  <a:cs typeface="Arial"/>
                </a:rPr>
                <a:t>Plan financiero &amp; economía de la nube</a:t>
              </a:r>
            </a:p>
          </p:txBody>
        </p:sp>
        <p:sp>
          <p:nvSpPr>
            <p:cNvPr id="46" name="Rectangle 191">
              <a:extLst>
                <a:ext uri="{FF2B5EF4-FFF2-40B4-BE49-F238E27FC236}">
                  <a16:creationId xmlns:a16="http://schemas.microsoft.com/office/drawing/2014/main" id="{51C4720D-B912-4EB2-AEF3-405E3FFBB4AF}"/>
                </a:ext>
              </a:extLst>
            </p:cNvPr>
            <p:cNvSpPr>
              <a:spLocks noChangeArrowheads="1"/>
            </p:cNvSpPr>
            <p:nvPr/>
          </p:nvSpPr>
          <p:spPr bwMode="auto">
            <a:xfrm>
              <a:off x="3060051" y="9360274"/>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200" b="1">
                  <a:solidFill>
                    <a:schemeClr val="tx1"/>
                  </a:solidFill>
                  <a:latin typeface="Arial" panose="020B0604020202020204"/>
                  <a:ea typeface="MS PGothic"/>
                  <a:cs typeface="Arial"/>
                </a:rPr>
                <a:t>Asistencia del servicio al cliente</a:t>
              </a:r>
            </a:p>
          </p:txBody>
        </p:sp>
        <p:sp>
          <p:nvSpPr>
            <p:cNvPr id="48" name="Rectangle 191">
              <a:extLst>
                <a:ext uri="{FF2B5EF4-FFF2-40B4-BE49-F238E27FC236}">
                  <a16:creationId xmlns:a16="http://schemas.microsoft.com/office/drawing/2014/main" id="{22DB9BA4-9DFD-4DDF-A776-DBF1CEAA673F}"/>
                </a:ext>
              </a:extLst>
            </p:cNvPr>
            <p:cNvSpPr>
              <a:spLocks noChangeArrowheads="1"/>
            </p:cNvSpPr>
            <p:nvPr/>
          </p:nvSpPr>
          <p:spPr bwMode="auto">
            <a:xfrm>
              <a:off x="14641033" y="490308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a:latin typeface="Arial"/>
                  <a:ea typeface="MS PGothic"/>
                  <a:cs typeface="Arial"/>
                </a:rPr>
                <a:t>Estándares &amp; Polticas Cloud</a:t>
              </a:r>
            </a:p>
          </p:txBody>
        </p:sp>
        <p:sp>
          <p:nvSpPr>
            <p:cNvPr id="50" name="Rectangle 255">
              <a:extLst>
                <a:ext uri="{FF2B5EF4-FFF2-40B4-BE49-F238E27FC236}">
                  <a16:creationId xmlns:a16="http://schemas.microsoft.com/office/drawing/2014/main" id="{A61EE027-E0C1-4704-8B87-15379FE8C3AF}"/>
                </a:ext>
              </a:extLst>
            </p:cNvPr>
            <p:cNvSpPr>
              <a:spLocks noChangeArrowheads="1"/>
            </p:cNvSpPr>
            <p:nvPr/>
          </p:nvSpPr>
          <p:spPr bwMode="auto">
            <a:xfrm>
              <a:off x="11722367" y="71313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US" altLang="en-US" sz="1200" b="1">
                  <a:latin typeface="Arial"/>
                  <a:ea typeface="MS PGothic"/>
                  <a:cs typeface="Arial"/>
                </a:rPr>
                <a:t>Monitorización de servicios &amp; eventos API</a:t>
              </a:r>
              <a:endParaRPr lang="en-US" altLang="en-US" sz="1200" b="1">
                <a:ea typeface="MS PGothic"/>
                <a:cs typeface="Arial"/>
              </a:endParaRPr>
            </a:p>
          </p:txBody>
        </p:sp>
        <p:sp>
          <p:nvSpPr>
            <p:cNvPr id="52" name="Rectangle 51">
              <a:extLst>
                <a:ext uri="{FF2B5EF4-FFF2-40B4-BE49-F238E27FC236}">
                  <a16:creationId xmlns:a16="http://schemas.microsoft.com/office/drawing/2014/main" id="{D43EE243-DA22-44BF-8D61-E6A386D49E6C}"/>
                </a:ext>
              </a:extLst>
            </p:cNvPr>
            <p:cNvSpPr/>
            <p:nvPr/>
          </p:nvSpPr>
          <p:spPr>
            <a:xfrm>
              <a:off x="14615958"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a:solidFill>
                    <a:schemeClr val="bg1"/>
                  </a:solidFill>
                  <a:latin typeface="Arial" panose="020B0604020202020204"/>
                  <a:ea typeface="MS PGothic" charset="-128"/>
                </a:rPr>
                <a:t>Governance</a:t>
              </a:r>
              <a:br>
                <a:rPr lang="en-GB" sz="1400" b="1">
                  <a:solidFill>
                    <a:schemeClr val="bg1"/>
                  </a:solidFill>
                  <a:latin typeface="Arial" panose="020B0604020202020204"/>
                  <a:ea typeface="MS PGothic" charset="-128"/>
                </a:rPr>
              </a:br>
              <a:r>
                <a:rPr lang="en-GB" sz="1400" b="1">
                  <a:solidFill>
                    <a:schemeClr val="bg1"/>
                  </a:solidFill>
                  <a:latin typeface="Arial" panose="020B0604020202020204"/>
                  <a:ea typeface="MS PGothic" charset="-128"/>
                </a:rPr>
                <a:t>&amp; Control</a:t>
              </a:r>
              <a:endParaRPr lang="en-US" sz="1400" b="1">
                <a:solidFill>
                  <a:schemeClr val="bg1"/>
                </a:solidFill>
                <a:latin typeface="Arial" panose="020B0604020202020204"/>
                <a:ea typeface="MS PGothic" charset="-128"/>
              </a:endParaRPr>
            </a:p>
          </p:txBody>
        </p:sp>
        <p:sp>
          <p:nvSpPr>
            <p:cNvPr id="54" name="Rectangle 53">
              <a:extLst>
                <a:ext uri="{FF2B5EF4-FFF2-40B4-BE49-F238E27FC236}">
                  <a16:creationId xmlns:a16="http://schemas.microsoft.com/office/drawing/2014/main" id="{0BB837FB-563C-4AFA-AFB6-B438045CA665}"/>
                </a:ext>
              </a:extLst>
            </p:cNvPr>
            <p:cNvSpPr/>
            <p:nvPr/>
          </p:nvSpPr>
          <p:spPr>
            <a:xfrm>
              <a:off x="11726984"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400" b="1">
                  <a:solidFill>
                    <a:schemeClr val="bg1"/>
                  </a:solidFill>
                  <a:latin typeface="Arial" panose="020B0604020202020204"/>
                  <a:ea typeface="MS PGothic"/>
                </a:rPr>
                <a:t>Operaciones de servicio continuas</a:t>
              </a:r>
              <a:endParaRPr lang="en-US" sz="2800">
                <a:solidFill>
                  <a:schemeClr val="bg1"/>
                </a:solidFill>
              </a:endParaRPr>
            </a:p>
          </p:txBody>
        </p:sp>
        <p:sp>
          <p:nvSpPr>
            <p:cNvPr id="56" name="Rectangle 55">
              <a:extLst>
                <a:ext uri="{FF2B5EF4-FFF2-40B4-BE49-F238E27FC236}">
                  <a16:creationId xmlns:a16="http://schemas.microsoft.com/office/drawing/2014/main" id="{F7CD98A5-4DA4-4DBA-9AAF-556AE75B2490}"/>
                </a:ext>
              </a:extLst>
            </p:cNvPr>
            <p:cNvSpPr/>
            <p:nvPr/>
          </p:nvSpPr>
          <p:spPr>
            <a:xfrm>
              <a:off x="5949031"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a:solidFill>
                    <a:schemeClr val="bg1"/>
                  </a:solidFill>
                  <a:latin typeface="Arial" panose="020B0604020202020204"/>
                  <a:ea typeface="MS PGothic"/>
                </a:rPr>
                <a:t>CI / CD de releases</a:t>
              </a:r>
              <a:endParaRPr lang="en-GB" sz="1400" b="1">
                <a:solidFill>
                  <a:schemeClr val="bg1"/>
                </a:solidFill>
                <a:latin typeface="Arial" panose="020B0604020202020204"/>
                <a:ea typeface="MS PGothic"/>
                <a:cs typeface="Arial"/>
              </a:endParaRPr>
            </a:p>
          </p:txBody>
        </p:sp>
        <p:sp>
          <p:nvSpPr>
            <p:cNvPr id="58" name="Rectangle 57">
              <a:extLst>
                <a:ext uri="{FF2B5EF4-FFF2-40B4-BE49-F238E27FC236}">
                  <a16:creationId xmlns:a16="http://schemas.microsoft.com/office/drawing/2014/main" id="{EE273892-E8F3-4303-AC9B-F0353A56E0F2}"/>
                </a:ext>
              </a:extLst>
            </p:cNvPr>
            <p:cNvSpPr/>
            <p:nvPr/>
          </p:nvSpPr>
          <p:spPr>
            <a:xfrm>
              <a:off x="3060053" y="336697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a:solidFill>
                    <a:schemeClr val="bg1"/>
                  </a:solidFill>
                  <a:latin typeface="Arial" panose="020B0604020202020204"/>
                  <a:ea typeface="MS PGothic"/>
                  <a:cs typeface="Arial"/>
                </a:rPr>
                <a:t>Servicios de demanda ágiles</a:t>
              </a:r>
              <a:endParaRPr lang="en-GB" sz="1400" b="1">
                <a:solidFill>
                  <a:schemeClr val="bg1"/>
                </a:solidFill>
                <a:latin typeface="Arial" panose="020B0604020202020204"/>
                <a:ea typeface="MS PGothic" charset="-128"/>
                <a:cs typeface="Arial"/>
              </a:endParaRPr>
            </a:p>
          </p:txBody>
        </p:sp>
        <p:sp>
          <p:nvSpPr>
            <p:cNvPr id="60" name="Rectangle 59">
              <a:extLst>
                <a:ext uri="{FF2B5EF4-FFF2-40B4-BE49-F238E27FC236}">
                  <a16:creationId xmlns:a16="http://schemas.microsoft.com/office/drawing/2014/main" id="{3318F05B-96DF-4C18-82CD-61FD48061DBD}"/>
                </a:ext>
              </a:extLst>
            </p:cNvPr>
            <p:cNvSpPr/>
            <p:nvPr/>
          </p:nvSpPr>
          <p:spPr>
            <a:xfrm>
              <a:off x="8838007" y="341398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400" b="1">
                  <a:solidFill>
                    <a:schemeClr val="bg1"/>
                  </a:solidFill>
                  <a:ea typeface="MS PGothic" charset="-128"/>
                </a:rPr>
                <a:t>Aprovisionamiento &amp; Ejecución Automática</a:t>
              </a:r>
              <a:endParaRPr lang="en-US" sz="1400" b="1">
                <a:solidFill>
                  <a:schemeClr val="bg1"/>
                </a:solidFill>
                <a:ea typeface="MS PGothic" charset="-128"/>
              </a:endParaRPr>
            </a:p>
          </p:txBody>
        </p:sp>
        <p:sp>
          <p:nvSpPr>
            <p:cNvPr id="62" name="Rectangle 491">
              <a:extLst>
                <a:ext uri="{FF2B5EF4-FFF2-40B4-BE49-F238E27FC236}">
                  <a16:creationId xmlns:a16="http://schemas.microsoft.com/office/drawing/2014/main" id="{9DACAC11-E4C8-4EE5-94AC-765483A49D9F}"/>
                </a:ext>
              </a:extLst>
            </p:cNvPr>
            <p:cNvSpPr>
              <a:spLocks noChangeArrowheads="1"/>
            </p:cNvSpPr>
            <p:nvPr/>
          </p:nvSpPr>
          <p:spPr bwMode="auto">
            <a:xfrm>
              <a:off x="5949031" y="10466118"/>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Despliegue &amp; Empaquetado de releases</a:t>
              </a:r>
            </a:p>
          </p:txBody>
        </p:sp>
        <p:sp>
          <p:nvSpPr>
            <p:cNvPr id="64" name="Rectangle 491">
              <a:extLst>
                <a:ext uri="{FF2B5EF4-FFF2-40B4-BE49-F238E27FC236}">
                  <a16:creationId xmlns:a16="http://schemas.microsoft.com/office/drawing/2014/main" id="{DE53302C-76FD-419E-A0DB-BB89DC3EBC89}"/>
                </a:ext>
              </a:extLst>
            </p:cNvPr>
            <p:cNvSpPr>
              <a:spLocks noChangeArrowheads="1"/>
            </p:cNvSpPr>
            <p:nvPr/>
          </p:nvSpPr>
          <p:spPr bwMode="auto">
            <a:xfrm>
              <a:off x="5949031"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a:solidFill>
                    <a:srgbClr val="000000"/>
                  </a:solidFill>
                  <a:latin typeface="Arial"/>
                  <a:ea typeface="MS PGothic"/>
                  <a:cs typeface="Arial"/>
                </a:rPr>
                <a:t>Gestión &amp; Integración de APIs</a:t>
              </a:r>
            </a:p>
          </p:txBody>
        </p:sp>
        <p:sp>
          <p:nvSpPr>
            <p:cNvPr id="66" name="Rectangle 491">
              <a:extLst>
                <a:ext uri="{FF2B5EF4-FFF2-40B4-BE49-F238E27FC236}">
                  <a16:creationId xmlns:a16="http://schemas.microsoft.com/office/drawing/2014/main" id="{BCF4BEEF-BFB6-45F0-A759-1A0889076113}"/>
                </a:ext>
              </a:extLst>
            </p:cNvPr>
            <p:cNvSpPr>
              <a:spLocks noChangeArrowheads="1"/>
            </p:cNvSpPr>
            <p:nvPr/>
          </p:nvSpPr>
          <p:spPr bwMode="auto">
            <a:xfrm>
              <a:off x="3060051" y="10466118"/>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Estrategia</a:t>
              </a:r>
            </a:p>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Talent &amp; Knowledge</a:t>
              </a:r>
            </a:p>
          </p:txBody>
        </p:sp>
        <p:sp>
          <p:nvSpPr>
            <p:cNvPr id="68" name="Rectangle 491">
              <a:extLst>
                <a:ext uri="{FF2B5EF4-FFF2-40B4-BE49-F238E27FC236}">
                  <a16:creationId xmlns:a16="http://schemas.microsoft.com/office/drawing/2014/main" id="{5040E2D2-8813-4E02-A8EF-1AD5F936D796}"/>
                </a:ext>
              </a:extLst>
            </p:cNvPr>
            <p:cNvSpPr>
              <a:spLocks noChangeArrowheads="1"/>
            </p:cNvSpPr>
            <p:nvPr/>
          </p:nvSpPr>
          <p:spPr bwMode="auto">
            <a:xfrm>
              <a:off x="8838007" y="825043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latin typeface="Arial"/>
                  <a:ea typeface="MS PGothic"/>
                  <a:cs typeface="Arial"/>
                </a:rPr>
                <a:t>Gestión de la Capacidad</a:t>
              </a:r>
            </a:p>
          </p:txBody>
        </p:sp>
        <p:sp>
          <p:nvSpPr>
            <p:cNvPr id="70" name="Rectangle 491">
              <a:extLst>
                <a:ext uri="{FF2B5EF4-FFF2-40B4-BE49-F238E27FC236}">
                  <a16:creationId xmlns:a16="http://schemas.microsoft.com/office/drawing/2014/main" id="{1D616523-4A6F-434B-8F86-6CDFAE0CA073}"/>
                </a:ext>
              </a:extLst>
            </p:cNvPr>
            <p:cNvSpPr>
              <a:spLocks noChangeArrowheads="1"/>
            </p:cNvSpPr>
            <p:nvPr/>
          </p:nvSpPr>
          <p:spPr bwMode="auto">
            <a:xfrm>
              <a:off x="8838007" y="9360274"/>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100" b="1">
                  <a:solidFill>
                    <a:schemeClr val="tx1"/>
                  </a:solidFill>
                  <a:latin typeface="Arial" panose="020B0604020202020204"/>
                  <a:ea typeface="MS PGothic"/>
                  <a:cs typeface="Arial"/>
                </a:rPr>
                <a:t>Disponibilidad &amp; Ingenieria de confiabilidad del servicio (SRE)</a:t>
              </a:r>
            </a:p>
          </p:txBody>
        </p:sp>
        <p:sp>
          <p:nvSpPr>
            <p:cNvPr id="72" name="Rectangle 491">
              <a:extLst>
                <a:ext uri="{FF2B5EF4-FFF2-40B4-BE49-F238E27FC236}">
                  <a16:creationId xmlns:a16="http://schemas.microsoft.com/office/drawing/2014/main" id="{347EDC87-3A19-47C6-B349-328CADD12660}"/>
                </a:ext>
              </a:extLst>
            </p:cNvPr>
            <p:cNvSpPr>
              <a:spLocks noChangeArrowheads="1"/>
            </p:cNvSpPr>
            <p:nvPr/>
          </p:nvSpPr>
          <p:spPr bwMode="auto">
            <a:xfrm>
              <a:off x="3060053" y="825043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200" b="1" kern="0">
                  <a:solidFill>
                    <a:srgbClr val="000000"/>
                  </a:solidFill>
                  <a:latin typeface="Arial"/>
                  <a:ea typeface="MS PGothic"/>
                  <a:cs typeface="Arial"/>
                </a:rPr>
                <a:t>Data Science </a:t>
              </a:r>
              <a:r>
                <a:rPr lang="en-GB" altLang="en-US" sz="1200" b="1">
                  <a:latin typeface="Arial"/>
                  <a:ea typeface="MS PGothic"/>
                  <a:cs typeface="Arial"/>
                </a:rPr>
                <a:t>y</a:t>
              </a:r>
              <a:r>
                <a:rPr lang="en-GB" altLang="en-US" sz="1200" b="1" kern="0">
                  <a:solidFill>
                    <a:srgbClr val="000000"/>
                  </a:solidFill>
                  <a:latin typeface="Arial"/>
                  <a:ea typeface="MS PGothic"/>
                  <a:cs typeface="Arial"/>
                </a:rPr>
                <a:t> Analytics</a:t>
              </a:r>
            </a:p>
          </p:txBody>
        </p:sp>
        <p:sp>
          <p:nvSpPr>
            <p:cNvPr id="74" name="Rectangle 254">
              <a:extLst>
                <a:ext uri="{FF2B5EF4-FFF2-40B4-BE49-F238E27FC236}">
                  <a16:creationId xmlns:a16="http://schemas.microsoft.com/office/drawing/2014/main" id="{39505AA9-EFA6-4335-BB67-8C52A0A77380}"/>
                </a:ext>
              </a:extLst>
            </p:cNvPr>
            <p:cNvSpPr>
              <a:spLocks noChangeArrowheads="1"/>
            </p:cNvSpPr>
            <p:nvPr/>
          </p:nvSpPr>
          <p:spPr bwMode="auto">
            <a:xfrm>
              <a:off x="11722367" y="6016351"/>
              <a:ext cx="2572877" cy="973523"/>
            </a:xfrm>
            <a:prstGeom prst="rect">
              <a:avLst/>
            </a:prstGeom>
            <a:solidFill>
              <a:schemeClr val="bg2">
                <a:lumMod val="85000"/>
              </a:schemeClr>
            </a:solidFill>
            <a:ln w="11113" cap="rnd">
              <a:solidFill>
                <a:schemeClr val="accent1"/>
              </a:solidFill>
              <a:miter lim="800000"/>
              <a:headEnd/>
              <a:tailEnd/>
            </a:ln>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defTabSz="1097280" fontAlgn="base">
                <a:spcBef>
                  <a:spcPct val="0"/>
                </a:spcBef>
                <a:spcAft>
                  <a:spcPct val="0"/>
                </a:spcAft>
              </a:pPr>
              <a:r>
                <a:rPr lang="en-GB" altLang="en-US" sz="1200" b="1">
                  <a:latin typeface="Arial"/>
                  <a:ea typeface="MS PGothic"/>
                  <a:cs typeface="Arial"/>
                </a:rPr>
                <a:t>Gestión del rendimiento de la plataforma</a:t>
              </a:r>
              <a:endParaRPr lang="en-GB" altLang="en-US" sz="1200" b="1">
                <a:latin typeface="Arial" charset="0"/>
                <a:ea typeface="MS PGothic" charset="-128"/>
                <a:cs typeface="Arial"/>
              </a:endParaRPr>
            </a:p>
          </p:txBody>
        </p:sp>
        <p:sp>
          <p:nvSpPr>
            <p:cNvPr id="76" name="Rectangle 491">
              <a:extLst>
                <a:ext uri="{FF2B5EF4-FFF2-40B4-BE49-F238E27FC236}">
                  <a16:creationId xmlns:a16="http://schemas.microsoft.com/office/drawing/2014/main" id="{0E48ACAC-E590-46DE-9D1D-988E6FF1DBE3}"/>
                </a:ext>
              </a:extLst>
            </p:cNvPr>
            <p:cNvSpPr>
              <a:spLocks noChangeArrowheads="1"/>
            </p:cNvSpPr>
            <p:nvPr/>
          </p:nvSpPr>
          <p:spPr bwMode="auto">
            <a:xfrm>
              <a:off x="3060053" y="7135450"/>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pPr>
              <a:r>
                <a:rPr lang="en-GB" altLang="en-US" sz="1100" b="1">
                  <a:solidFill>
                    <a:schemeClr val="tx1"/>
                  </a:solidFill>
                  <a:latin typeface="Arial" panose="020B0604020202020204"/>
                  <a:ea typeface="MS PGothic"/>
                  <a:cs typeface="Arial"/>
                </a:rPr>
                <a:t>Introducción &amp; Cambio de los servicios de producto</a:t>
              </a:r>
              <a:endParaRPr lang="en-GB" altLang="en-US" sz="1100" b="1">
                <a:solidFill>
                  <a:schemeClr val="tx1"/>
                </a:solidFill>
                <a:latin typeface="Arial" panose="020B0604020202020204"/>
                <a:ea typeface="MS PGothic" charset="-128"/>
                <a:cs typeface="Arial"/>
              </a:endParaRPr>
            </a:p>
          </p:txBody>
        </p:sp>
        <p:sp>
          <p:nvSpPr>
            <p:cNvPr id="78" name="Rectangle 487">
              <a:extLst>
                <a:ext uri="{FF2B5EF4-FFF2-40B4-BE49-F238E27FC236}">
                  <a16:creationId xmlns:a16="http://schemas.microsoft.com/office/drawing/2014/main" id="{A823E046-8ACD-4F4D-85AC-E8EBF13D5954}"/>
                </a:ext>
              </a:extLst>
            </p:cNvPr>
            <p:cNvSpPr>
              <a:spLocks noChangeArrowheads="1"/>
            </p:cNvSpPr>
            <p:nvPr/>
          </p:nvSpPr>
          <p:spPr bwMode="auto">
            <a:xfrm>
              <a:off x="5949031" y="9360274"/>
              <a:ext cx="2572877" cy="973523"/>
            </a:xfrm>
            <a:prstGeom prst="rect">
              <a:avLst/>
            </a:prstGeom>
            <a:solidFill>
              <a:schemeClr val="tx2">
                <a:lumMod val="40000"/>
                <a:lumOff val="60000"/>
              </a:schemeClr>
            </a:solidFill>
            <a:ln>
              <a:solidFill>
                <a:schemeClr val="accent1"/>
              </a:solidFill>
            </a:ln>
            <a:extLst>
              <a:ext uri="{909E8E84-426E-40dd-AFC4-6F175D3DCCD1}">
                <a14:hiddenFill xmlns=""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Integración QA &amp; testing de releases</a:t>
              </a:r>
            </a:p>
          </p:txBody>
        </p:sp>
        <p:sp>
          <p:nvSpPr>
            <p:cNvPr id="80" name="Rectangle 491">
              <a:extLst>
                <a:ext uri="{FF2B5EF4-FFF2-40B4-BE49-F238E27FC236}">
                  <a16:creationId xmlns:a16="http://schemas.microsoft.com/office/drawing/2014/main" id="{435064D6-6916-4B8C-B597-6D879AE907ED}"/>
                </a:ext>
              </a:extLst>
            </p:cNvPr>
            <p:cNvSpPr>
              <a:spLocks noChangeArrowheads="1"/>
            </p:cNvSpPr>
            <p:nvPr/>
          </p:nvSpPr>
          <p:spPr bwMode="auto">
            <a:xfrm>
              <a:off x="8838007" y="4903089"/>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200" b="1">
                  <a:latin typeface="Arial"/>
                  <a:ea typeface="MS PGothic"/>
                  <a:cs typeface="Arial"/>
                </a:rPr>
                <a:t>Orquestación &amp; Accesos de servicios</a:t>
              </a:r>
            </a:p>
          </p:txBody>
        </p:sp>
        <p:sp>
          <p:nvSpPr>
            <p:cNvPr id="82" name="Rectangle 491">
              <a:extLst>
                <a:ext uri="{FF2B5EF4-FFF2-40B4-BE49-F238E27FC236}">
                  <a16:creationId xmlns:a16="http://schemas.microsoft.com/office/drawing/2014/main" id="{03EB9A4A-A878-4306-A9DA-2E4154BA14F8}"/>
                </a:ext>
              </a:extLst>
            </p:cNvPr>
            <p:cNvSpPr>
              <a:spLocks noChangeArrowheads="1"/>
            </p:cNvSpPr>
            <p:nvPr/>
          </p:nvSpPr>
          <p:spPr bwMode="auto">
            <a:xfrm>
              <a:off x="5931918" y="6020461"/>
              <a:ext cx="2572877" cy="973523"/>
            </a:xfrm>
            <a:prstGeom prst="rect">
              <a:avLst/>
            </a:prstGeom>
            <a:solidFill>
              <a:schemeClr val="tx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280" fontAlgn="base">
                <a:spcBef>
                  <a:spcPct val="0"/>
                </a:spcBef>
                <a:spcAft>
                  <a:spcPct val="0"/>
                </a:spcAft>
                <a:defRPr/>
              </a:pPr>
              <a:r>
                <a:rPr lang="en-GB" altLang="en-US" sz="1200" b="1">
                  <a:solidFill>
                    <a:schemeClr val="tx1"/>
                  </a:solidFill>
                  <a:latin typeface="Arial" panose="020B0604020202020204"/>
                  <a:ea typeface="MS PGothic"/>
                  <a:cs typeface="Arial"/>
                </a:rPr>
                <a:t>Gestión &amp; Configuración de versiones</a:t>
              </a:r>
            </a:p>
          </p:txBody>
        </p:sp>
        <p:sp>
          <p:nvSpPr>
            <p:cNvPr id="84" name="Rectangle 255">
              <a:extLst>
                <a:ext uri="{FF2B5EF4-FFF2-40B4-BE49-F238E27FC236}">
                  <a16:creationId xmlns:a16="http://schemas.microsoft.com/office/drawing/2014/main" id="{2EAB8B2E-6663-45FB-BC46-2419EA4DC050}"/>
                </a:ext>
              </a:extLst>
            </p:cNvPr>
            <p:cNvSpPr>
              <a:spLocks noChangeArrowheads="1"/>
            </p:cNvSpPr>
            <p:nvPr/>
          </p:nvSpPr>
          <p:spPr bwMode="auto">
            <a:xfrm>
              <a:off x="14658613" y="713133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200" b="1">
                  <a:latin typeface="Arial"/>
                  <a:ea typeface="MS PGothic"/>
                  <a:cs typeface="Arial"/>
                </a:rPr>
                <a:t>Abastecimiento y gestión de Partners</a:t>
              </a:r>
            </a:p>
          </p:txBody>
        </p:sp>
      </p:grpSp>
      <p:sp>
        <p:nvSpPr>
          <p:cNvPr id="44" name="TextBox 43">
            <a:extLst>
              <a:ext uri="{FF2B5EF4-FFF2-40B4-BE49-F238E27FC236}">
                <a16:creationId xmlns:a16="http://schemas.microsoft.com/office/drawing/2014/main" id="{38CE3216-6BAB-4CCE-A68B-837D6CA39204}"/>
              </a:ext>
            </a:extLst>
          </p:cNvPr>
          <p:cNvSpPr txBox="1"/>
          <p:nvPr/>
        </p:nvSpPr>
        <p:spPr>
          <a:xfrm>
            <a:off x="9992636" y="4419323"/>
            <a:ext cx="1603324" cy="3154710"/>
          </a:xfrm>
          <a:prstGeom prst="rect">
            <a:avLst/>
          </a:prstGeom>
          <a:noFill/>
        </p:spPr>
        <p:txBody>
          <a:bodyPr wrap="none" rtlCol="0">
            <a:spAutoFit/>
          </a:bodyPr>
          <a:lstStyle/>
          <a:p>
            <a:r>
              <a:rPr lang="es-ES" sz="19900" dirty="0">
                <a:solidFill>
                  <a:srgbClr val="FEC8C8"/>
                </a:solidFill>
              </a:rPr>
              <a:t>4</a:t>
            </a:r>
          </a:p>
        </p:txBody>
      </p:sp>
      <p:sp>
        <p:nvSpPr>
          <p:cNvPr id="45" name="Rectangle 44">
            <a:extLst>
              <a:ext uri="{FF2B5EF4-FFF2-40B4-BE49-F238E27FC236}">
                <a16:creationId xmlns:a16="http://schemas.microsoft.com/office/drawing/2014/main" id="{A492A3FB-2AFC-4874-9E13-26B16A757A6D}"/>
              </a:ext>
            </a:extLst>
          </p:cNvPr>
          <p:cNvSpPr/>
          <p:nvPr/>
        </p:nvSpPr>
        <p:spPr>
          <a:xfrm>
            <a:off x="1580517" y="4597708"/>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47" name="Rectangle 46">
            <a:extLst>
              <a:ext uri="{FF2B5EF4-FFF2-40B4-BE49-F238E27FC236}">
                <a16:creationId xmlns:a16="http://schemas.microsoft.com/office/drawing/2014/main" id="{DC2CC58A-D4C2-457F-9CA1-FC5BBD07812C}"/>
              </a:ext>
            </a:extLst>
          </p:cNvPr>
          <p:cNvSpPr/>
          <p:nvPr/>
        </p:nvSpPr>
        <p:spPr>
          <a:xfrm>
            <a:off x="5213956" y="6432655"/>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49" name="Rectangle 48">
            <a:extLst>
              <a:ext uri="{FF2B5EF4-FFF2-40B4-BE49-F238E27FC236}">
                <a16:creationId xmlns:a16="http://schemas.microsoft.com/office/drawing/2014/main" id="{DE3E9B9A-BCD8-49B8-A0F2-9732D7A1B4D5}"/>
              </a:ext>
            </a:extLst>
          </p:cNvPr>
          <p:cNvSpPr/>
          <p:nvPr/>
        </p:nvSpPr>
        <p:spPr>
          <a:xfrm>
            <a:off x="7971933" y="2896517"/>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51" name="Rectangle 50">
            <a:extLst>
              <a:ext uri="{FF2B5EF4-FFF2-40B4-BE49-F238E27FC236}">
                <a16:creationId xmlns:a16="http://schemas.microsoft.com/office/drawing/2014/main" id="{1D18D975-CB14-413F-9184-53A029F2950F}"/>
              </a:ext>
            </a:extLst>
          </p:cNvPr>
          <p:cNvSpPr/>
          <p:nvPr/>
        </p:nvSpPr>
        <p:spPr>
          <a:xfrm>
            <a:off x="5169003" y="2913725"/>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53" name="Rectangle 52">
            <a:extLst>
              <a:ext uri="{FF2B5EF4-FFF2-40B4-BE49-F238E27FC236}">
                <a16:creationId xmlns:a16="http://schemas.microsoft.com/office/drawing/2014/main" id="{BC76B22F-DACC-4E7E-BC0F-B7843A603B83}"/>
              </a:ext>
            </a:extLst>
          </p:cNvPr>
          <p:cNvSpPr/>
          <p:nvPr/>
        </p:nvSpPr>
        <p:spPr>
          <a:xfrm>
            <a:off x="8004127" y="6432655"/>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55" name="Rectangle 54">
            <a:extLst>
              <a:ext uri="{FF2B5EF4-FFF2-40B4-BE49-F238E27FC236}">
                <a16:creationId xmlns:a16="http://schemas.microsoft.com/office/drawing/2014/main" id="{5FD6FD6F-4530-4645-AE13-C16022DB42E8}"/>
              </a:ext>
            </a:extLst>
          </p:cNvPr>
          <p:cNvSpPr/>
          <p:nvPr/>
        </p:nvSpPr>
        <p:spPr>
          <a:xfrm>
            <a:off x="4998047" y="2712155"/>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C8EAFDB-7286-4344-9C20-196F50EA3887}"/>
              </a:ext>
            </a:extLst>
          </p:cNvPr>
          <p:cNvSpPr/>
          <p:nvPr/>
        </p:nvSpPr>
        <p:spPr>
          <a:xfrm>
            <a:off x="5050545" y="6236572"/>
            <a:ext cx="5711535" cy="1693717"/>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0A7D0D75-DA18-465D-9CC9-9166E16BBF8C}"/>
              </a:ext>
            </a:extLst>
          </p:cNvPr>
          <p:cNvCxnSpPr>
            <a:cxnSpLocks/>
          </p:cNvCxnSpPr>
          <p:nvPr/>
        </p:nvCxnSpPr>
        <p:spPr>
          <a:xfrm flipH="1">
            <a:off x="7852299" y="4831512"/>
            <a:ext cx="24614" cy="129543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0AB67E1-494D-44B6-A0A7-9DE4989F3A3F}"/>
              </a:ext>
            </a:extLst>
          </p:cNvPr>
          <p:cNvSpPr txBox="1"/>
          <p:nvPr/>
        </p:nvSpPr>
        <p:spPr>
          <a:xfrm>
            <a:off x="7799803" y="4367652"/>
            <a:ext cx="3074881" cy="400110"/>
          </a:xfrm>
          <a:prstGeom prst="rect">
            <a:avLst/>
          </a:prstGeom>
          <a:noFill/>
        </p:spPr>
        <p:txBody>
          <a:bodyPr wrap="none" rtlCol="0">
            <a:spAutoFit/>
          </a:bodyPr>
          <a:lstStyle/>
          <a:p>
            <a:r>
              <a:rPr lang="es-ES" sz="2000" b="1" dirty="0">
                <a:solidFill>
                  <a:srgbClr val="AC0000"/>
                </a:solidFill>
              </a:rPr>
              <a:t>Gestión de la demanda</a:t>
            </a:r>
          </a:p>
        </p:txBody>
      </p:sp>
      <p:sp>
        <p:nvSpPr>
          <p:cNvPr id="79" name="TextBox 78">
            <a:extLst>
              <a:ext uri="{FF2B5EF4-FFF2-40B4-BE49-F238E27FC236}">
                <a16:creationId xmlns:a16="http://schemas.microsoft.com/office/drawing/2014/main" id="{A4253F51-2F37-4F42-BBE1-BA7987865F68}"/>
              </a:ext>
            </a:extLst>
          </p:cNvPr>
          <p:cNvSpPr txBox="1"/>
          <p:nvPr/>
        </p:nvSpPr>
        <p:spPr>
          <a:xfrm>
            <a:off x="7878231" y="5742150"/>
            <a:ext cx="3163046" cy="400110"/>
          </a:xfrm>
          <a:prstGeom prst="rect">
            <a:avLst/>
          </a:prstGeom>
          <a:noFill/>
        </p:spPr>
        <p:txBody>
          <a:bodyPr wrap="none" rtlCol="0">
            <a:spAutoFit/>
          </a:bodyPr>
          <a:lstStyle/>
          <a:p>
            <a:r>
              <a:rPr lang="es-ES" sz="2000" b="1" dirty="0">
                <a:solidFill>
                  <a:srgbClr val="AC0000"/>
                </a:solidFill>
              </a:rPr>
              <a:t>Integracion &amp; Brokerage</a:t>
            </a:r>
          </a:p>
        </p:txBody>
      </p:sp>
      <p:cxnSp>
        <p:nvCxnSpPr>
          <p:cNvPr id="86" name="Straight Arrow Connector 85">
            <a:extLst>
              <a:ext uri="{FF2B5EF4-FFF2-40B4-BE49-F238E27FC236}">
                <a16:creationId xmlns:a16="http://schemas.microsoft.com/office/drawing/2014/main" id="{953B7325-364F-4975-9317-956A99053846}"/>
              </a:ext>
            </a:extLst>
          </p:cNvPr>
          <p:cNvCxnSpPr/>
          <p:nvPr/>
        </p:nvCxnSpPr>
        <p:spPr>
          <a:xfrm>
            <a:off x="2825739" y="3555280"/>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78691FF-0D8A-4599-A4F8-5409A658F60C}"/>
              </a:ext>
            </a:extLst>
          </p:cNvPr>
          <p:cNvCxnSpPr>
            <a:cxnSpLocks/>
          </p:cNvCxnSpPr>
          <p:nvPr/>
        </p:nvCxnSpPr>
        <p:spPr>
          <a:xfrm flipH="1" flipV="1">
            <a:off x="2852996" y="3524087"/>
            <a:ext cx="5609" cy="10105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E5F34EA-9D7E-4CA2-A67D-6C0B4A8E10AD}"/>
              </a:ext>
            </a:extLst>
          </p:cNvPr>
          <p:cNvCxnSpPr>
            <a:cxnSpLocks/>
          </p:cNvCxnSpPr>
          <p:nvPr/>
        </p:nvCxnSpPr>
        <p:spPr>
          <a:xfrm>
            <a:off x="2823951" y="7223516"/>
            <a:ext cx="20484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982D31-FC40-4AF6-AB61-1B3448F7329E}"/>
              </a:ext>
            </a:extLst>
          </p:cNvPr>
          <p:cNvCxnSpPr>
            <a:cxnSpLocks/>
          </p:cNvCxnSpPr>
          <p:nvPr/>
        </p:nvCxnSpPr>
        <p:spPr>
          <a:xfrm flipH="1" flipV="1">
            <a:off x="2841255" y="5981955"/>
            <a:ext cx="1" cy="12649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Arrow: Chevron 7">
            <a:extLst>
              <a:ext uri="{FF2B5EF4-FFF2-40B4-BE49-F238E27FC236}">
                <a16:creationId xmlns:a16="http://schemas.microsoft.com/office/drawing/2014/main" id="{E564251B-E0D4-45E0-9E72-92CFDDEE67E2}"/>
              </a:ext>
            </a:extLst>
          </p:cNvPr>
          <p:cNvSpPr/>
          <p:nvPr/>
        </p:nvSpPr>
        <p:spPr>
          <a:xfrm>
            <a:off x="12208435" y="2929425"/>
            <a:ext cx="960915" cy="4680477"/>
          </a:xfrm>
          <a:prstGeom prst="chevr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7" name="Rectangle: Rounded Corners 6">
            <a:extLst>
              <a:ext uri="{FF2B5EF4-FFF2-40B4-BE49-F238E27FC236}">
                <a16:creationId xmlns:a16="http://schemas.microsoft.com/office/drawing/2014/main" id="{252EDBA1-EB78-4C60-926F-EE005119ABAC}"/>
              </a:ext>
            </a:extLst>
          </p:cNvPr>
          <p:cNvSpPr/>
          <p:nvPr/>
        </p:nvSpPr>
        <p:spPr>
          <a:xfrm>
            <a:off x="13434741" y="1536430"/>
            <a:ext cx="10500357" cy="6825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400" b="1" dirty="0">
                <a:cs typeface="Arial"/>
              </a:rPr>
              <a:t>Prioridades &amp; Areas principales</a:t>
            </a:r>
          </a:p>
        </p:txBody>
      </p:sp>
    </p:spTree>
    <p:extLst>
      <p:ext uri="{BB962C8B-B14F-4D97-AF65-F5344CB8AC3E}">
        <p14:creationId xmlns:p14="http://schemas.microsoft.com/office/powerpoint/2010/main" val="226572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grpSp>
        <p:nvGrpSpPr>
          <p:cNvPr id="170" name="Group 1452">
            <a:extLst>
              <a:ext uri="{FF2B5EF4-FFF2-40B4-BE49-F238E27FC236}">
                <a16:creationId xmlns:a16="http://schemas.microsoft.com/office/drawing/2014/main" id="{F5DDB166-B6F1-4DCA-B74F-6E3419615308}"/>
              </a:ext>
            </a:extLst>
          </p:cNvPr>
          <p:cNvGrpSpPr>
            <a:grpSpLocks noChangeAspect="1"/>
          </p:cNvGrpSpPr>
          <p:nvPr/>
        </p:nvGrpSpPr>
        <p:grpSpPr bwMode="auto">
          <a:xfrm>
            <a:off x="799542" y="3178352"/>
            <a:ext cx="672464" cy="432436"/>
            <a:chOff x="4967340" y="2057401"/>
            <a:chExt cx="492125" cy="315912"/>
          </a:xfrm>
          <a:solidFill>
            <a:srgbClr val="FFFFFF"/>
          </a:solidFill>
        </p:grpSpPr>
        <p:sp>
          <p:nvSpPr>
            <p:cNvPr id="171" name="Freeform 93">
              <a:extLst>
                <a:ext uri="{FF2B5EF4-FFF2-40B4-BE49-F238E27FC236}">
                  <a16:creationId xmlns:a16="http://schemas.microsoft.com/office/drawing/2014/main" id="{3E36C31E-E7B8-4961-9F7B-6DA4A5DE3D1C}"/>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2" name="Freeform 94">
              <a:extLst>
                <a:ext uri="{FF2B5EF4-FFF2-40B4-BE49-F238E27FC236}">
                  <a16:creationId xmlns:a16="http://schemas.microsoft.com/office/drawing/2014/main" id="{365455E5-B369-46AD-AE1C-84DF6BB22B2D}"/>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3" name="Freeform 95">
              <a:extLst>
                <a:ext uri="{FF2B5EF4-FFF2-40B4-BE49-F238E27FC236}">
                  <a16:creationId xmlns:a16="http://schemas.microsoft.com/office/drawing/2014/main" id="{7FB9A977-7E69-49BE-8AFC-E15F75CCAA82}"/>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4" name="Freeform 96">
              <a:extLst>
                <a:ext uri="{FF2B5EF4-FFF2-40B4-BE49-F238E27FC236}">
                  <a16:creationId xmlns:a16="http://schemas.microsoft.com/office/drawing/2014/main" id="{786E8F80-3B67-4685-8713-73C5C055B48A}"/>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5" name="Freeform 97">
              <a:extLst>
                <a:ext uri="{FF2B5EF4-FFF2-40B4-BE49-F238E27FC236}">
                  <a16:creationId xmlns:a16="http://schemas.microsoft.com/office/drawing/2014/main" id="{5ABDBDDF-0E39-4FFE-A314-7F75E07A43CB}"/>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6" name="Freeform 98">
              <a:extLst>
                <a:ext uri="{FF2B5EF4-FFF2-40B4-BE49-F238E27FC236}">
                  <a16:creationId xmlns:a16="http://schemas.microsoft.com/office/drawing/2014/main" id="{B41EAE00-0F30-48F0-9F92-5E509E596045}"/>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77" name="Freeform 99">
              <a:extLst>
                <a:ext uri="{FF2B5EF4-FFF2-40B4-BE49-F238E27FC236}">
                  <a16:creationId xmlns:a16="http://schemas.microsoft.com/office/drawing/2014/main" id="{7410FAFA-4C42-4AA6-BB12-65B473DA1E94}"/>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grpSp>
        <p:nvGrpSpPr>
          <p:cNvPr id="178" name="Group 1452">
            <a:extLst>
              <a:ext uri="{FF2B5EF4-FFF2-40B4-BE49-F238E27FC236}">
                <a16:creationId xmlns:a16="http://schemas.microsoft.com/office/drawing/2014/main" id="{22078CD5-7AFF-4542-BF3A-010BAEC5D221}"/>
              </a:ext>
            </a:extLst>
          </p:cNvPr>
          <p:cNvGrpSpPr>
            <a:grpSpLocks noChangeAspect="1"/>
          </p:cNvGrpSpPr>
          <p:nvPr/>
        </p:nvGrpSpPr>
        <p:grpSpPr bwMode="auto">
          <a:xfrm>
            <a:off x="834571" y="5860793"/>
            <a:ext cx="672464" cy="432436"/>
            <a:chOff x="4967340" y="2057401"/>
            <a:chExt cx="492125" cy="315912"/>
          </a:xfrm>
          <a:solidFill>
            <a:srgbClr val="FFFFFF"/>
          </a:solidFill>
        </p:grpSpPr>
        <p:sp>
          <p:nvSpPr>
            <p:cNvPr id="179" name="Freeform 93">
              <a:extLst>
                <a:ext uri="{FF2B5EF4-FFF2-40B4-BE49-F238E27FC236}">
                  <a16:creationId xmlns:a16="http://schemas.microsoft.com/office/drawing/2014/main" id="{896621CF-ED4E-4E6D-A737-1F5A737CE1FF}"/>
                </a:ext>
              </a:extLst>
            </p:cNvPr>
            <p:cNvSpPr>
              <a:spLocks noEditPoints="1"/>
            </p:cNvSpPr>
            <p:nvPr/>
          </p:nvSpPr>
          <p:spPr bwMode="auto">
            <a:xfrm>
              <a:off x="4967340" y="2089151"/>
              <a:ext cx="492125" cy="261938"/>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0" name="Freeform 94">
              <a:extLst>
                <a:ext uri="{FF2B5EF4-FFF2-40B4-BE49-F238E27FC236}">
                  <a16:creationId xmlns:a16="http://schemas.microsoft.com/office/drawing/2014/main" id="{240E6FA8-226D-4225-B5E6-13C7E80F6950}"/>
                </a:ext>
              </a:extLst>
            </p:cNvPr>
            <p:cNvSpPr>
              <a:spLocks/>
            </p:cNvSpPr>
            <p:nvPr/>
          </p:nvSpPr>
          <p:spPr bwMode="auto">
            <a:xfrm>
              <a:off x="5138790" y="2057401"/>
              <a:ext cx="149225" cy="16986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1" name="Freeform 95">
              <a:extLst>
                <a:ext uri="{FF2B5EF4-FFF2-40B4-BE49-F238E27FC236}">
                  <a16:creationId xmlns:a16="http://schemas.microsoft.com/office/drawing/2014/main" id="{B99ECE5B-9989-4C91-9F28-A208F824D051}"/>
                </a:ext>
              </a:extLst>
            </p:cNvPr>
            <p:cNvSpPr>
              <a:spLocks/>
            </p:cNvSpPr>
            <p:nvPr/>
          </p:nvSpPr>
          <p:spPr bwMode="auto">
            <a:xfrm>
              <a:off x="5226103" y="2239963"/>
              <a:ext cx="131763" cy="133350"/>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2" name="Freeform 96">
              <a:extLst>
                <a:ext uri="{FF2B5EF4-FFF2-40B4-BE49-F238E27FC236}">
                  <a16:creationId xmlns:a16="http://schemas.microsoft.com/office/drawing/2014/main" id="{4619CC47-5A8B-4474-95EC-654368F55828}"/>
                </a:ext>
              </a:extLst>
            </p:cNvPr>
            <p:cNvSpPr>
              <a:spLocks/>
            </p:cNvSpPr>
            <p:nvPr/>
          </p:nvSpPr>
          <p:spPr bwMode="auto">
            <a:xfrm>
              <a:off x="5070528" y="2239963"/>
              <a:ext cx="130175" cy="133350"/>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3" name="Freeform 97">
              <a:extLst>
                <a:ext uri="{FF2B5EF4-FFF2-40B4-BE49-F238E27FC236}">
                  <a16:creationId xmlns:a16="http://schemas.microsoft.com/office/drawing/2014/main" id="{F86FF88B-E278-456B-B695-855F85F39783}"/>
                </a:ext>
              </a:extLst>
            </p:cNvPr>
            <p:cNvSpPr>
              <a:spLocks/>
            </p:cNvSpPr>
            <p:nvPr/>
          </p:nvSpPr>
          <p:spPr bwMode="auto">
            <a:xfrm>
              <a:off x="5197528" y="2241551"/>
              <a:ext cx="31750" cy="17463"/>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4" name="Freeform 98">
              <a:extLst>
                <a:ext uri="{FF2B5EF4-FFF2-40B4-BE49-F238E27FC236}">
                  <a16:creationId xmlns:a16="http://schemas.microsoft.com/office/drawing/2014/main" id="{0ECF6E45-DE59-4B42-A345-FBBF4FA786C4}"/>
                </a:ext>
              </a:extLst>
            </p:cNvPr>
            <p:cNvSpPr>
              <a:spLocks/>
            </p:cNvSpPr>
            <p:nvPr/>
          </p:nvSpPr>
          <p:spPr bwMode="auto">
            <a:xfrm>
              <a:off x="5197528" y="2270126"/>
              <a:ext cx="31750" cy="100013"/>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sp>
          <p:nvSpPr>
            <p:cNvPr id="185" name="Freeform 99">
              <a:extLst>
                <a:ext uri="{FF2B5EF4-FFF2-40B4-BE49-F238E27FC236}">
                  <a16:creationId xmlns:a16="http://schemas.microsoft.com/office/drawing/2014/main" id="{FB28D520-8B3D-4969-AC5D-7F09FC3A3B92}"/>
                </a:ext>
              </a:extLst>
            </p:cNvPr>
            <p:cNvSpPr>
              <a:spLocks/>
            </p:cNvSpPr>
            <p:nvPr/>
          </p:nvSpPr>
          <p:spPr bwMode="auto">
            <a:xfrm>
              <a:off x="5261028" y="2312988"/>
              <a:ext cx="50800" cy="12700"/>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40" kern="0" dirty="0">
                <a:solidFill>
                  <a:srgbClr val="333333"/>
                </a:solidFill>
                <a:latin typeface="Arial" pitchFamily="34" charset="0"/>
                <a:ea typeface="ＭＳ Ｐゴシック" pitchFamily="34" charset="-128"/>
              </a:endParaRPr>
            </a:p>
          </p:txBody>
        </p:sp>
      </p:grpSp>
      <p:sp>
        <p:nvSpPr>
          <p:cNvPr id="248" name="Freeform 93">
            <a:extLst>
              <a:ext uri="{FF2B5EF4-FFF2-40B4-BE49-F238E27FC236}">
                <a16:creationId xmlns:a16="http://schemas.microsoft.com/office/drawing/2014/main" id="{DFA08D17-6113-4313-A801-61891899DE14}"/>
              </a:ext>
            </a:extLst>
          </p:cNvPr>
          <p:cNvSpPr>
            <a:spLocks noEditPoints="1"/>
          </p:cNvSpPr>
          <p:nvPr/>
        </p:nvSpPr>
        <p:spPr bwMode="auto">
          <a:xfrm>
            <a:off x="21285659" y="10724436"/>
            <a:ext cx="1082437" cy="577150"/>
          </a:xfrm>
          <a:custGeom>
            <a:avLst/>
            <a:gdLst>
              <a:gd name="T0" fmla="*/ 2147483646 w 485"/>
              <a:gd name="T1" fmla="*/ 2147483646 h 259"/>
              <a:gd name="T2" fmla="*/ 2147483646 w 485"/>
              <a:gd name="T3" fmla="*/ 2147483646 h 259"/>
              <a:gd name="T4" fmla="*/ 2147483646 w 485"/>
              <a:gd name="T5" fmla="*/ 0 h 259"/>
              <a:gd name="T6" fmla="*/ 2147483646 w 485"/>
              <a:gd name="T7" fmla="*/ 2147483646 h 259"/>
              <a:gd name="T8" fmla="*/ 2147483646 w 485"/>
              <a:gd name="T9" fmla="*/ 2147483646 h 259"/>
              <a:gd name="T10" fmla="*/ 2147483646 w 485"/>
              <a:gd name="T11" fmla="*/ 2147483646 h 259"/>
              <a:gd name="T12" fmla="*/ 0 w 485"/>
              <a:gd name="T13" fmla="*/ 2147483646 h 259"/>
              <a:gd name="T14" fmla="*/ 2147483646 w 485"/>
              <a:gd name="T15" fmla="*/ 2147483646 h 259"/>
              <a:gd name="T16" fmla="*/ 2147483646 w 485"/>
              <a:gd name="T17" fmla="*/ 2147483646 h 259"/>
              <a:gd name="T18" fmla="*/ 2147483646 w 485"/>
              <a:gd name="T19" fmla="*/ 2147483646 h 259"/>
              <a:gd name="T20" fmla="*/ 2147483646 w 485"/>
              <a:gd name="T21" fmla="*/ 2147483646 h 259"/>
              <a:gd name="T22" fmla="*/ 2147483646 w 485"/>
              <a:gd name="T23" fmla="*/ 2147483646 h 259"/>
              <a:gd name="T24" fmla="*/ 2147483646 w 485"/>
              <a:gd name="T25" fmla="*/ 2147483646 h 259"/>
              <a:gd name="T26" fmla="*/ 2147483646 w 485"/>
              <a:gd name="T27" fmla="*/ 2147483646 h 259"/>
              <a:gd name="T28" fmla="*/ 2147483646 w 485"/>
              <a:gd name="T29" fmla="*/ 2147483646 h 259"/>
              <a:gd name="T30" fmla="*/ 2147483646 w 485"/>
              <a:gd name="T31" fmla="*/ 2147483646 h 259"/>
              <a:gd name="T32" fmla="*/ 2147483646 w 485"/>
              <a:gd name="T33" fmla="*/ 2147483646 h 259"/>
              <a:gd name="T34" fmla="*/ 2147483646 w 485"/>
              <a:gd name="T35" fmla="*/ 0 h 259"/>
              <a:gd name="T36" fmla="*/ 2147483646 w 485"/>
              <a:gd name="T37" fmla="*/ 2147483646 h 259"/>
              <a:gd name="T38" fmla="*/ 2147483646 w 485"/>
              <a:gd name="T39" fmla="*/ 2147483646 h 259"/>
              <a:gd name="T40" fmla="*/ 2147483646 w 485"/>
              <a:gd name="T41" fmla="*/ 2147483646 h 259"/>
              <a:gd name="T42" fmla="*/ 2147483646 w 485"/>
              <a:gd name="T43" fmla="*/ 2147483646 h 259"/>
              <a:gd name="T44" fmla="*/ 2147483646 w 485"/>
              <a:gd name="T45" fmla="*/ 2147483646 h 259"/>
              <a:gd name="T46" fmla="*/ 2147483646 w 485"/>
              <a:gd name="T47" fmla="*/ 2147483646 h 259"/>
              <a:gd name="T48" fmla="*/ 2147483646 w 485"/>
              <a:gd name="T49" fmla="*/ 2147483646 h 259"/>
              <a:gd name="T50" fmla="*/ 2147483646 w 485"/>
              <a:gd name="T51" fmla="*/ 2147483646 h 259"/>
              <a:gd name="T52" fmla="*/ 2147483646 w 485"/>
              <a:gd name="T53" fmla="*/ 2147483646 h 2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5" h="259">
                <a:moveTo>
                  <a:pt x="152" y="39"/>
                </a:moveTo>
                <a:cubicBezTo>
                  <a:pt x="152" y="28"/>
                  <a:pt x="154" y="18"/>
                  <a:pt x="157" y="9"/>
                </a:cubicBezTo>
                <a:cubicBezTo>
                  <a:pt x="147" y="3"/>
                  <a:pt x="136" y="0"/>
                  <a:pt x="123" y="0"/>
                </a:cubicBezTo>
                <a:cubicBezTo>
                  <a:pt x="88" y="0"/>
                  <a:pt x="60" y="25"/>
                  <a:pt x="60" y="65"/>
                </a:cubicBezTo>
                <a:cubicBezTo>
                  <a:pt x="60" y="97"/>
                  <a:pt x="78" y="128"/>
                  <a:pt x="103" y="140"/>
                </a:cubicBezTo>
                <a:cubicBezTo>
                  <a:pt x="103" y="165"/>
                  <a:pt x="103" y="165"/>
                  <a:pt x="103" y="165"/>
                </a:cubicBezTo>
                <a:cubicBezTo>
                  <a:pt x="22" y="170"/>
                  <a:pt x="6" y="204"/>
                  <a:pt x="0" y="247"/>
                </a:cubicBezTo>
                <a:cubicBezTo>
                  <a:pt x="84" y="259"/>
                  <a:pt x="84" y="259"/>
                  <a:pt x="84" y="259"/>
                </a:cubicBezTo>
                <a:cubicBezTo>
                  <a:pt x="84" y="245"/>
                  <a:pt x="84" y="245"/>
                  <a:pt x="84" y="245"/>
                </a:cubicBezTo>
                <a:cubicBezTo>
                  <a:pt x="88" y="219"/>
                  <a:pt x="94" y="192"/>
                  <a:pt x="114" y="171"/>
                </a:cubicBezTo>
                <a:cubicBezTo>
                  <a:pt x="131" y="153"/>
                  <a:pt x="159" y="140"/>
                  <a:pt x="202" y="135"/>
                </a:cubicBezTo>
                <a:cubicBezTo>
                  <a:pt x="202" y="135"/>
                  <a:pt x="202" y="135"/>
                  <a:pt x="202" y="135"/>
                </a:cubicBezTo>
                <a:cubicBezTo>
                  <a:pt x="173" y="116"/>
                  <a:pt x="152" y="79"/>
                  <a:pt x="152" y="39"/>
                </a:cubicBezTo>
                <a:close/>
                <a:moveTo>
                  <a:pt x="481" y="229"/>
                </a:moveTo>
                <a:cubicBezTo>
                  <a:pt x="472" y="194"/>
                  <a:pt x="450" y="169"/>
                  <a:pt x="382" y="165"/>
                </a:cubicBezTo>
                <a:cubicBezTo>
                  <a:pt x="382" y="140"/>
                  <a:pt x="382" y="140"/>
                  <a:pt x="382" y="140"/>
                </a:cubicBezTo>
                <a:cubicBezTo>
                  <a:pt x="407" y="128"/>
                  <a:pt x="425" y="97"/>
                  <a:pt x="425" y="65"/>
                </a:cubicBezTo>
                <a:cubicBezTo>
                  <a:pt x="425" y="25"/>
                  <a:pt x="397" y="0"/>
                  <a:pt x="361" y="0"/>
                </a:cubicBezTo>
                <a:cubicBezTo>
                  <a:pt x="349" y="0"/>
                  <a:pt x="338" y="3"/>
                  <a:pt x="328" y="9"/>
                </a:cubicBezTo>
                <a:cubicBezTo>
                  <a:pt x="331" y="18"/>
                  <a:pt x="333" y="28"/>
                  <a:pt x="333" y="39"/>
                </a:cubicBezTo>
                <a:cubicBezTo>
                  <a:pt x="333" y="79"/>
                  <a:pt x="312" y="116"/>
                  <a:pt x="283" y="135"/>
                </a:cubicBezTo>
                <a:cubicBezTo>
                  <a:pt x="283" y="135"/>
                  <a:pt x="283" y="135"/>
                  <a:pt x="283" y="135"/>
                </a:cubicBezTo>
                <a:cubicBezTo>
                  <a:pt x="324" y="139"/>
                  <a:pt x="352" y="151"/>
                  <a:pt x="369" y="168"/>
                </a:cubicBezTo>
                <a:cubicBezTo>
                  <a:pt x="391" y="189"/>
                  <a:pt x="397" y="218"/>
                  <a:pt x="401" y="245"/>
                </a:cubicBezTo>
                <a:cubicBezTo>
                  <a:pt x="401" y="259"/>
                  <a:pt x="401" y="259"/>
                  <a:pt x="401" y="259"/>
                </a:cubicBezTo>
                <a:cubicBezTo>
                  <a:pt x="485" y="247"/>
                  <a:pt x="485" y="247"/>
                  <a:pt x="485" y="247"/>
                </a:cubicBezTo>
                <a:cubicBezTo>
                  <a:pt x="484" y="241"/>
                  <a:pt x="483" y="235"/>
                  <a:pt x="481"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49" name="Freeform 94">
            <a:extLst>
              <a:ext uri="{FF2B5EF4-FFF2-40B4-BE49-F238E27FC236}">
                <a16:creationId xmlns:a16="http://schemas.microsoft.com/office/drawing/2014/main" id="{7E380BFC-7D03-4C67-A7E7-E0C5DA2807E5}"/>
              </a:ext>
            </a:extLst>
          </p:cNvPr>
          <p:cNvSpPr>
            <a:spLocks/>
          </p:cNvSpPr>
          <p:nvPr/>
        </p:nvSpPr>
        <p:spPr bwMode="auto">
          <a:xfrm>
            <a:off x="21662766" y="10654479"/>
            <a:ext cx="328223" cy="374273"/>
          </a:xfrm>
          <a:custGeom>
            <a:avLst/>
            <a:gdLst>
              <a:gd name="T0" fmla="*/ 2147483646 w 147"/>
              <a:gd name="T1" fmla="*/ 2147483646 h 166"/>
              <a:gd name="T2" fmla="*/ 2147483646 w 147"/>
              <a:gd name="T3" fmla="*/ 2147483646 h 166"/>
              <a:gd name="T4" fmla="*/ 2147483646 w 147"/>
              <a:gd name="T5" fmla="*/ 2147483646 h 166"/>
              <a:gd name="T6" fmla="*/ 2147483646 w 147"/>
              <a:gd name="T7" fmla="*/ 0 h 166"/>
              <a:gd name="T8" fmla="*/ 0 w 147"/>
              <a:gd name="T9" fmla="*/ 2147483646 h 166"/>
              <a:gd name="T10" fmla="*/ 2147483646 w 147"/>
              <a:gd name="T11" fmla="*/ 2147483646 h 166"/>
              <a:gd name="T12" fmla="*/ 2147483646 w 147"/>
              <a:gd name="T13" fmla="*/ 2147483646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7" h="166">
                <a:moveTo>
                  <a:pt x="74" y="166"/>
                </a:moveTo>
                <a:cubicBezTo>
                  <a:pt x="86" y="166"/>
                  <a:pt x="97" y="160"/>
                  <a:pt x="97" y="160"/>
                </a:cubicBezTo>
                <a:cubicBezTo>
                  <a:pt x="126" y="147"/>
                  <a:pt x="147" y="111"/>
                  <a:pt x="147" y="74"/>
                </a:cubicBezTo>
                <a:cubicBezTo>
                  <a:pt x="147" y="29"/>
                  <a:pt x="114" y="0"/>
                  <a:pt x="73" y="0"/>
                </a:cubicBezTo>
                <a:cubicBezTo>
                  <a:pt x="33" y="0"/>
                  <a:pt x="0" y="29"/>
                  <a:pt x="0" y="74"/>
                </a:cubicBezTo>
                <a:cubicBezTo>
                  <a:pt x="0" y="111"/>
                  <a:pt x="21" y="147"/>
                  <a:pt x="50" y="160"/>
                </a:cubicBezTo>
                <a:cubicBezTo>
                  <a:pt x="50" y="160"/>
                  <a:pt x="62" y="166"/>
                  <a:pt x="74"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0" name="Freeform 95">
            <a:extLst>
              <a:ext uri="{FF2B5EF4-FFF2-40B4-BE49-F238E27FC236}">
                <a16:creationId xmlns:a16="http://schemas.microsoft.com/office/drawing/2014/main" id="{CFE0C78D-9CDB-4DDD-B535-59A7535F154D}"/>
              </a:ext>
            </a:extLst>
          </p:cNvPr>
          <p:cNvSpPr>
            <a:spLocks/>
          </p:cNvSpPr>
          <p:nvPr/>
        </p:nvSpPr>
        <p:spPr bwMode="auto">
          <a:xfrm>
            <a:off x="21854812" y="11056733"/>
            <a:ext cx="289815" cy="293821"/>
          </a:xfrm>
          <a:custGeom>
            <a:avLst/>
            <a:gdLst>
              <a:gd name="T0" fmla="*/ 2147483646 w 129"/>
              <a:gd name="T1" fmla="*/ 2147483646 h 130"/>
              <a:gd name="T2" fmla="*/ 2147483646 w 129"/>
              <a:gd name="T3" fmla="*/ 0 h 130"/>
              <a:gd name="T4" fmla="*/ 0 w 129"/>
              <a:gd name="T5" fmla="*/ 2147483646 h 130"/>
              <a:gd name="T6" fmla="*/ 2147483646 w 129"/>
              <a:gd name="T7" fmla="*/ 2147483646 h 130"/>
              <a:gd name="T8" fmla="*/ 2147483646 w 129"/>
              <a:gd name="T9" fmla="*/ 214748364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0">
                <a:moveTo>
                  <a:pt x="127" y="80"/>
                </a:moveTo>
                <a:cubicBezTo>
                  <a:pt x="118" y="39"/>
                  <a:pt x="104" y="7"/>
                  <a:pt x="30" y="0"/>
                </a:cubicBezTo>
                <a:cubicBezTo>
                  <a:pt x="0" y="130"/>
                  <a:pt x="0" y="130"/>
                  <a:pt x="0" y="130"/>
                </a:cubicBezTo>
                <a:cubicBezTo>
                  <a:pt x="90" y="129"/>
                  <a:pt x="129" y="118"/>
                  <a:pt x="129" y="118"/>
                </a:cubicBezTo>
                <a:cubicBezTo>
                  <a:pt x="128" y="113"/>
                  <a:pt x="128" y="85"/>
                  <a:pt x="12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1" name="Freeform 96">
            <a:extLst>
              <a:ext uri="{FF2B5EF4-FFF2-40B4-BE49-F238E27FC236}">
                <a16:creationId xmlns:a16="http://schemas.microsoft.com/office/drawing/2014/main" id="{65534B48-27DF-4CC8-BFED-596256A0D4E4}"/>
              </a:ext>
            </a:extLst>
          </p:cNvPr>
          <p:cNvSpPr>
            <a:spLocks/>
          </p:cNvSpPr>
          <p:nvPr/>
        </p:nvSpPr>
        <p:spPr bwMode="auto">
          <a:xfrm>
            <a:off x="21512623" y="11056733"/>
            <a:ext cx="286322" cy="293821"/>
          </a:xfrm>
          <a:custGeom>
            <a:avLst/>
            <a:gdLst>
              <a:gd name="T0" fmla="*/ 2147483646 w 129"/>
              <a:gd name="T1" fmla="*/ 2147483646 h 131"/>
              <a:gd name="T2" fmla="*/ 0 w 129"/>
              <a:gd name="T3" fmla="*/ 2147483646 h 131"/>
              <a:gd name="T4" fmla="*/ 2147483646 w 129"/>
              <a:gd name="T5" fmla="*/ 2147483646 h 131"/>
              <a:gd name="T6" fmla="*/ 2147483646 w 129"/>
              <a:gd name="T7" fmla="*/ 0 h 131"/>
              <a:gd name="T8" fmla="*/ 2147483646 w 129"/>
              <a:gd name="T9" fmla="*/ 2147483646 h 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31">
                <a:moveTo>
                  <a:pt x="2" y="82"/>
                </a:moveTo>
                <a:cubicBezTo>
                  <a:pt x="1" y="86"/>
                  <a:pt x="0" y="114"/>
                  <a:pt x="0" y="118"/>
                </a:cubicBezTo>
                <a:cubicBezTo>
                  <a:pt x="0" y="118"/>
                  <a:pt x="33" y="130"/>
                  <a:pt x="129" y="131"/>
                </a:cubicBezTo>
                <a:cubicBezTo>
                  <a:pt x="99" y="0"/>
                  <a:pt x="99" y="0"/>
                  <a:pt x="99" y="0"/>
                </a:cubicBezTo>
                <a:cubicBezTo>
                  <a:pt x="23" y="7"/>
                  <a:pt x="10" y="40"/>
                  <a:pt x="2"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2" name="Freeform 97">
            <a:extLst>
              <a:ext uri="{FF2B5EF4-FFF2-40B4-BE49-F238E27FC236}">
                <a16:creationId xmlns:a16="http://schemas.microsoft.com/office/drawing/2014/main" id="{A4D6FEB1-9066-4C24-B822-75FA13D9DE25}"/>
              </a:ext>
            </a:extLst>
          </p:cNvPr>
          <p:cNvSpPr>
            <a:spLocks/>
          </p:cNvSpPr>
          <p:nvPr/>
        </p:nvSpPr>
        <p:spPr bwMode="auto">
          <a:xfrm>
            <a:off x="21791961" y="11060232"/>
            <a:ext cx="69835" cy="38478"/>
          </a:xfrm>
          <a:custGeom>
            <a:avLst/>
            <a:gdLst>
              <a:gd name="T0" fmla="*/ 2147483646 w 31"/>
              <a:gd name="T1" fmla="*/ 2147483646 h 17"/>
              <a:gd name="T2" fmla="*/ 0 w 31"/>
              <a:gd name="T3" fmla="*/ 0 h 17"/>
              <a:gd name="T4" fmla="*/ 2147483646 w 31"/>
              <a:gd name="T5" fmla="*/ 2147483646 h 17"/>
              <a:gd name="T6" fmla="*/ 2147483646 w 31"/>
              <a:gd name="T7" fmla="*/ 2147483646 h 17"/>
              <a:gd name="T8" fmla="*/ 2147483646 w 31"/>
              <a:gd name="T9" fmla="*/ 0 h 17"/>
              <a:gd name="T10" fmla="*/ 2147483646 w 31"/>
              <a:gd name="T11" fmla="*/ 2147483646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 h="17">
                <a:moveTo>
                  <a:pt x="15" y="1"/>
                </a:moveTo>
                <a:cubicBezTo>
                  <a:pt x="7" y="1"/>
                  <a:pt x="0" y="0"/>
                  <a:pt x="0" y="0"/>
                </a:cubicBezTo>
                <a:cubicBezTo>
                  <a:pt x="7" y="17"/>
                  <a:pt x="7" y="17"/>
                  <a:pt x="7" y="17"/>
                </a:cubicBezTo>
                <a:cubicBezTo>
                  <a:pt x="24" y="17"/>
                  <a:pt x="24" y="17"/>
                  <a:pt x="24" y="17"/>
                </a:cubicBezTo>
                <a:cubicBezTo>
                  <a:pt x="31" y="0"/>
                  <a:pt x="31" y="0"/>
                  <a:pt x="31" y="0"/>
                </a:cubicBezTo>
                <a:cubicBezTo>
                  <a:pt x="31" y="0"/>
                  <a:pt x="25" y="1"/>
                  <a:pt x="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3" name="Freeform 98">
            <a:extLst>
              <a:ext uri="{FF2B5EF4-FFF2-40B4-BE49-F238E27FC236}">
                <a16:creationId xmlns:a16="http://schemas.microsoft.com/office/drawing/2014/main" id="{35BB263D-DEBC-4B72-8B40-B729ACB65B19}"/>
              </a:ext>
            </a:extLst>
          </p:cNvPr>
          <p:cNvSpPr>
            <a:spLocks/>
          </p:cNvSpPr>
          <p:nvPr/>
        </p:nvSpPr>
        <p:spPr bwMode="auto">
          <a:xfrm>
            <a:off x="21791961" y="11123194"/>
            <a:ext cx="69835" cy="220367"/>
          </a:xfrm>
          <a:custGeom>
            <a:avLst/>
            <a:gdLst>
              <a:gd name="T0" fmla="*/ 2147483646 w 20"/>
              <a:gd name="T1" fmla="*/ 2147483646 h 63"/>
              <a:gd name="T2" fmla="*/ 2147483646 w 20"/>
              <a:gd name="T3" fmla="*/ 0 h 63"/>
              <a:gd name="T4" fmla="*/ 2147483646 w 20"/>
              <a:gd name="T5" fmla="*/ 0 h 63"/>
              <a:gd name="T6" fmla="*/ 0 w 20"/>
              <a:gd name="T7" fmla="*/ 2147483646 h 63"/>
              <a:gd name="T8" fmla="*/ 2147483646 w 20"/>
              <a:gd name="T9" fmla="*/ 2147483646 h 63"/>
              <a:gd name="T10" fmla="*/ 2147483646 w 20"/>
              <a:gd name="T11" fmla="*/ 2147483646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63">
                <a:moveTo>
                  <a:pt x="20" y="19"/>
                </a:moveTo>
                <a:lnTo>
                  <a:pt x="16" y="0"/>
                </a:lnTo>
                <a:lnTo>
                  <a:pt x="6" y="0"/>
                </a:lnTo>
                <a:lnTo>
                  <a:pt x="0" y="19"/>
                </a:lnTo>
                <a:lnTo>
                  <a:pt x="10" y="63"/>
                </a:lnTo>
                <a:lnTo>
                  <a:pt x="2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4" name="Freeform 99">
            <a:extLst>
              <a:ext uri="{FF2B5EF4-FFF2-40B4-BE49-F238E27FC236}">
                <a16:creationId xmlns:a16="http://schemas.microsoft.com/office/drawing/2014/main" id="{C2D7F909-8A25-4F83-BE9C-6BA425FFFE3D}"/>
              </a:ext>
            </a:extLst>
          </p:cNvPr>
          <p:cNvSpPr>
            <a:spLocks/>
          </p:cNvSpPr>
          <p:nvPr/>
        </p:nvSpPr>
        <p:spPr bwMode="auto">
          <a:xfrm>
            <a:off x="21931631" y="11217635"/>
            <a:ext cx="111735" cy="27983"/>
          </a:xfrm>
          <a:custGeom>
            <a:avLst/>
            <a:gdLst>
              <a:gd name="T0" fmla="*/ 2147483646 w 32"/>
              <a:gd name="T1" fmla="*/ 2147483646 h 8"/>
              <a:gd name="T2" fmla="*/ 0 w 32"/>
              <a:gd name="T3" fmla="*/ 2147483646 h 8"/>
              <a:gd name="T4" fmla="*/ 0 w 32"/>
              <a:gd name="T5" fmla="*/ 0 h 8"/>
              <a:gd name="T6" fmla="*/ 2147483646 w 32"/>
              <a:gd name="T7" fmla="*/ 0 h 8"/>
              <a:gd name="T8" fmla="*/ 2147483646 w 32"/>
              <a:gd name="T9" fmla="*/ 0 h 8"/>
              <a:gd name="T10" fmla="*/ 2147483646 w 32"/>
              <a:gd name="T11" fmla="*/ 2147483646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8">
                <a:moveTo>
                  <a:pt x="32" y="8"/>
                </a:moveTo>
                <a:lnTo>
                  <a:pt x="0" y="8"/>
                </a:lnTo>
                <a:lnTo>
                  <a:pt x="0" y="0"/>
                </a:lnTo>
                <a:lnTo>
                  <a:pt x="19" y="0"/>
                </a:lnTo>
                <a:lnTo>
                  <a:pt x="32" y="0"/>
                </a:lnTo>
                <a:lnTo>
                  <a:pt x="3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097280" eaLnBrk="0" fontAlgn="base" hangingPunct="0">
              <a:spcBef>
                <a:spcPct val="0"/>
              </a:spcBef>
              <a:spcAft>
                <a:spcPct val="0"/>
              </a:spcAft>
              <a:defRPr/>
            </a:pPr>
            <a:endParaRPr lang="en-US" sz="1400" kern="0" dirty="0">
              <a:solidFill>
                <a:srgbClr val="333333"/>
              </a:solidFill>
              <a:latin typeface="Arial" pitchFamily="34" charset="0"/>
              <a:ea typeface="ＭＳ Ｐゴシック" pitchFamily="34" charset="-128"/>
            </a:endParaRPr>
          </a:p>
        </p:txBody>
      </p:sp>
      <p:sp>
        <p:nvSpPr>
          <p:cNvPr id="255" name="Rounded Rectangle 82">
            <a:extLst>
              <a:ext uri="{FF2B5EF4-FFF2-40B4-BE49-F238E27FC236}">
                <a16:creationId xmlns:a16="http://schemas.microsoft.com/office/drawing/2014/main" id="{ADC44FD5-A06E-490A-BBC3-BD338AEB4E34}"/>
              </a:ext>
            </a:extLst>
          </p:cNvPr>
          <p:cNvSpPr/>
          <p:nvPr/>
        </p:nvSpPr>
        <p:spPr>
          <a:xfrm>
            <a:off x="18108167" y="4731080"/>
            <a:ext cx="3088570" cy="646263"/>
          </a:xfrm>
          <a:prstGeom prst="roundRect">
            <a:avLst/>
          </a:prstGeom>
          <a:noFill/>
          <a:ln w="25400" cap="flat" cmpd="sng" algn="ctr">
            <a:noFill/>
            <a:prstDash val="solid"/>
          </a:ln>
          <a:effectLst/>
        </p:spPr>
        <p:txBody>
          <a:bodyPr rtlCol="0" anchor="ctr"/>
          <a:lstStyle/>
          <a:p>
            <a:pPr algn="ctr" defTabSz="1097280">
              <a:defRPr/>
            </a:pPr>
            <a:r>
              <a:rPr lang="en-US" sz="1400" kern="0" dirty="0">
                <a:solidFill>
                  <a:srgbClr val="FFFFFF"/>
                </a:solidFill>
                <a:latin typeface="Calibri" panose="020F0502020204030204"/>
                <a:ea typeface="Calibri" charset="0"/>
                <a:cs typeface="Calibri" charset="0"/>
              </a:rPr>
              <a:t>Integrated Cloud Management</a:t>
            </a:r>
            <a:endParaRPr lang="en-US" sz="1400" i="1" kern="0" dirty="0">
              <a:solidFill>
                <a:srgbClr val="FFFFFF"/>
              </a:solidFill>
              <a:latin typeface="Calibri" panose="020F0502020204030204"/>
              <a:ea typeface="Calibri" charset="0"/>
              <a:cs typeface="Calibri" charset="0"/>
            </a:endParaRPr>
          </a:p>
        </p:txBody>
      </p:sp>
      <p:sp>
        <p:nvSpPr>
          <p:cNvPr id="80" name="Rectangle 491">
            <a:extLst>
              <a:ext uri="{FF2B5EF4-FFF2-40B4-BE49-F238E27FC236}">
                <a16:creationId xmlns:a16="http://schemas.microsoft.com/office/drawing/2014/main" id="{544E48D5-75BD-4816-9F30-AB122D3C358E}"/>
              </a:ext>
            </a:extLst>
          </p:cNvPr>
          <p:cNvSpPr>
            <a:spLocks noChangeArrowheads="1"/>
          </p:cNvSpPr>
          <p:nvPr/>
        </p:nvSpPr>
        <p:spPr bwMode="auto">
          <a:xfrm>
            <a:off x="13442743" y="4604059"/>
            <a:ext cx="1598400" cy="604800"/>
          </a:xfrm>
          <a:prstGeom prst="rect">
            <a:avLst/>
          </a:prstGeom>
          <a:solidFill>
            <a:schemeClr val="bg2">
              <a:lumMod val="85000"/>
            </a:schemeClr>
          </a:solidFill>
          <a:ln w="11113" cap="rnd">
            <a:solidFill>
              <a:srgbClr val="0070C0"/>
            </a:solidFill>
            <a:miter lim="800000"/>
            <a:headEnd/>
            <a:tailEnd/>
          </a:ln>
          <a:effectLst/>
        </p:spPr>
        <p:txBody>
          <a:bodyPr anchor="ctr"/>
          <a:lstStyle/>
          <a:p>
            <a:pPr algn="ctr" defTabSz="1097280" fontAlgn="base">
              <a:spcBef>
                <a:spcPct val="0"/>
              </a:spcBef>
              <a:spcAft>
                <a:spcPct val="0"/>
              </a:spcAft>
            </a:pPr>
            <a:r>
              <a:rPr lang="en-GB" altLang="en-US" sz="1026" b="1" kern="0" dirty="0">
                <a:solidFill>
                  <a:srgbClr val="000000"/>
                </a:solidFill>
                <a:latin typeface="Arial" charset="0"/>
                <a:ea typeface="MS PGothic" charset="-128"/>
              </a:rPr>
              <a:t>Sourcing and Partner Management</a:t>
            </a:r>
          </a:p>
        </p:txBody>
      </p:sp>
      <p:sp>
        <p:nvSpPr>
          <p:cNvPr id="81" name="Rectangle 80">
            <a:extLst>
              <a:ext uri="{FF2B5EF4-FFF2-40B4-BE49-F238E27FC236}">
                <a16:creationId xmlns:a16="http://schemas.microsoft.com/office/drawing/2014/main" id="{8B5D7DE5-39DD-4D3A-92DC-44A3ECFC2C3A}"/>
              </a:ext>
            </a:extLst>
          </p:cNvPr>
          <p:cNvSpPr/>
          <p:nvPr/>
        </p:nvSpPr>
        <p:spPr>
          <a:xfrm>
            <a:off x="6414045" y="5186624"/>
            <a:ext cx="14815747" cy="7138499"/>
          </a:xfrm>
          <a:prstGeom prst="rect">
            <a:avLst/>
          </a:prstGeom>
          <a:solidFill>
            <a:schemeClr val="bg1">
              <a:lumMod val="95000"/>
            </a:schemeClr>
          </a:solidFill>
          <a:ln w="25400" cap="flat" cmpd="sng" algn="ctr">
            <a:solidFill>
              <a:schemeClr val="accent1"/>
            </a:solidFill>
            <a:prstDash val="solid"/>
          </a:ln>
          <a:effectLst>
            <a:outerShdw blurRad="50800" dist="76200" dir="2700000" algn="tl" rotWithShape="0">
              <a:prstClr val="black">
                <a:alpha val="40000"/>
              </a:prstClr>
            </a:outerShdw>
          </a:effectLst>
        </p:spPr>
        <p:txBody>
          <a:bodyPr lIns="0" rIns="0" anchor="ctr"/>
          <a:lstStyle/>
          <a:p>
            <a:pPr algn="ctr" defTabSz="937937">
              <a:defRPr/>
            </a:pPr>
            <a:endParaRPr lang="en-US" sz="1400" b="1" kern="0" dirty="0">
              <a:solidFill>
                <a:srgbClr val="FFFFFF"/>
              </a:solidFill>
              <a:latin typeface="Arial" panose="020B0604020202020204"/>
            </a:endParaRPr>
          </a:p>
        </p:txBody>
      </p:sp>
      <p:sp>
        <p:nvSpPr>
          <p:cNvPr id="82" name="Rectangle 478">
            <a:extLst>
              <a:ext uri="{FF2B5EF4-FFF2-40B4-BE49-F238E27FC236}">
                <a16:creationId xmlns:a16="http://schemas.microsoft.com/office/drawing/2014/main" id="{F4A70F92-897E-4309-A1A5-E5CF71EB5E66}"/>
              </a:ext>
            </a:extLst>
          </p:cNvPr>
          <p:cNvSpPr>
            <a:spLocks noChangeArrowheads="1"/>
          </p:cNvSpPr>
          <p:nvPr/>
        </p:nvSpPr>
        <p:spPr bwMode="auto">
          <a:xfrm>
            <a:off x="18311125" y="10003462"/>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ea typeface="MS PGothic"/>
                <a:cs typeface="Arial"/>
              </a:rPr>
              <a:t>Control de seguridad &amp; Información </a:t>
            </a:r>
          </a:p>
        </p:txBody>
      </p:sp>
      <p:sp>
        <p:nvSpPr>
          <p:cNvPr id="83" name="Rectangle 483">
            <a:extLst>
              <a:ext uri="{FF2B5EF4-FFF2-40B4-BE49-F238E27FC236}">
                <a16:creationId xmlns:a16="http://schemas.microsoft.com/office/drawing/2014/main" id="{A6AE44EB-BE01-4B02-B6E9-9B8A36C96312}"/>
              </a:ext>
            </a:extLst>
          </p:cNvPr>
          <p:cNvSpPr>
            <a:spLocks noChangeArrowheads="1"/>
          </p:cNvSpPr>
          <p:nvPr/>
        </p:nvSpPr>
        <p:spPr bwMode="auto">
          <a:xfrm>
            <a:off x="9619123" y="7777595"/>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Desarrollo de releases</a:t>
            </a:r>
          </a:p>
        </p:txBody>
      </p:sp>
      <p:sp>
        <p:nvSpPr>
          <p:cNvPr id="84" name="Rectangle 491">
            <a:extLst>
              <a:ext uri="{FF2B5EF4-FFF2-40B4-BE49-F238E27FC236}">
                <a16:creationId xmlns:a16="http://schemas.microsoft.com/office/drawing/2014/main" id="{909AAAAF-6D9A-48C8-88F1-47AC1B9A9C3C}"/>
              </a:ext>
            </a:extLst>
          </p:cNvPr>
          <p:cNvSpPr>
            <a:spLocks noChangeArrowheads="1"/>
          </p:cNvSpPr>
          <p:nvPr/>
        </p:nvSpPr>
        <p:spPr bwMode="auto">
          <a:xfrm>
            <a:off x="12508099" y="1110826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Formación &amp; Gestión del talento</a:t>
            </a:r>
          </a:p>
        </p:txBody>
      </p:sp>
      <p:sp>
        <p:nvSpPr>
          <p:cNvPr id="85" name="Rectangle 495">
            <a:extLst>
              <a:ext uri="{FF2B5EF4-FFF2-40B4-BE49-F238E27FC236}">
                <a16:creationId xmlns:a16="http://schemas.microsoft.com/office/drawing/2014/main" id="{F019555A-FC07-4846-BF2B-38A6E6443C22}"/>
              </a:ext>
            </a:extLst>
          </p:cNvPr>
          <p:cNvSpPr>
            <a:spLocks noChangeArrowheads="1"/>
          </p:cNvSpPr>
          <p:nvPr/>
        </p:nvSpPr>
        <p:spPr bwMode="auto">
          <a:xfrm>
            <a:off x="9619123" y="554523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Diseño &amp; Arquitectura de servicios</a:t>
            </a:r>
            <a:endParaRPr lang="en-US" sz="1400" b="1">
              <a:solidFill>
                <a:srgbClr val="000000"/>
              </a:solidFill>
              <a:latin typeface="Arial"/>
              <a:ea typeface="MS PGothic"/>
              <a:cs typeface="Arial"/>
            </a:endParaRPr>
          </a:p>
        </p:txBody>
      </p:sp>
      <p:sp>
        <p:nvSpPr>
          <p:cNvPr id="86" name="Rectangle 499">
            <a:extLst>
              <a:ext uri="{FF2B5EF4-FFF2-40B4-BE49-F238E27FC236}">
                <a16:creationId xmlns:a16="http://schemas.microsoft.com/office/drawing/2014/main" id="{600BFC6D-A501-438C-8AB9-F810367059A8}"/>
              </a:ext>
            </a:extLst>
          </p:cNvPr>
          <p:cNvSpPr>
            <a:spLocks noChangeArrowheads="1"/>
          </p:cNvSpPr>
          <p:nvPr/>
        </p:nvSpPr>
        <p:spPr bwMode="auto">
          <a:xfrm>
            <a:off x="6730146" y="554523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912813" eaLnBrk="0" fontAlgn="base" hangingPunct="0">
              <a:spcBef>
                <a:spcPct val="0"/>
              </a:spcBef>
              <a:spcAft>
                <a:spcPct val="0"/>
              </a:spcAft>
              <a:defRPr>
                <a:solidFill>
                  <a:schemeClr val="tx1"/>
                </a:solidFill>
                <a:latin typeface="Arial" charset="0"/>
                <a:ea typeface="MS PGothic" charset="-128"/>
              </a:defRPr>
            </a:lvl6pPr>
            <a:lvl7pPr marL="2971800" indent="-228600" defTabSz="912813" eaLnBrk="0" fontAlgn="base" hangingPunct="0">
              <a:spcBef>
                <a:spcPct val="0"/>
              </a:spcBef>
              <a:spcAft>
                <a:spcPct val="0"/>
              </a:spcAft>
              <a:defRPr>
                <a:solidFill>
                  <a:schemeClr val="tx1"/>
                </a:solidFill>
                <a:latin typeface="Arial" charset="0"/>
                <a:ea typeface="MS PGothic" charset="-128"/>
              </a:defRPr>
            </a:lvl7pPr>
            <a:lvl8pPr marL="3429000" indent="-228600" defTabSz="912813" eaLnBrk="0" fontAlgn="base" hangingPunct="0">
              <a:spcBef>
                <a:spcPct val="0"/>
              </a:spcBef>
              <a:spcAft>
                <a:spcPct val="0"/>
              </a:spcAft>
              <a:defRPr>
                <a:solidFill>
                  <a:schemeClr val="tx1"/>
                </a:solidFill>
                <a:latin typeface="Arial" charset="0"/>
                <a:ea typeface="MS PGothic" charset="-128"/>
              </a:defRPr>
            </a:lvl8pPr>
            <a:lvl9pPr marL="3886200" indent="-228600" defTabSz="912813" eaLnBrk="0" fontAlgn="base" hangingPunct="0">
              <a:spcBef>
                <a:spcPct val="0"/>
              </a:spcBef>
              <a:spcAft>
                <a:spcPct val="0"/>
              </a:spcAft>
              <a:defRPr>
                <a:solidFill>
                  <a:schemeClr val="tx1"/>
                </a:solidFill>
                <a:latin typeface="Arial" charset="0"/>
                <a:ea typeface="MS PGothic" charset="-128"/>
              </a:defRPr>
            </a:lvl9pPr>
          </a:lstStyle>
          <a:p>
            <a:pPr defTabSz="1097280" fontAlgn="base">
              <a:spcBef>
                <a:spcPct val="0"/>
              </a:spcBef>
              <a:spcAft>
                <a:spcPct val="0"/>
              </a:spcAft>
            </a:pPr>
            <a:r>
              <a:rPr lang="en-US" altLang="en-US" sz="1400" b="1">
                <a:solidFill>
                  <a:srgbClr val="000000"/>
                </a:solidFill>
                <a:latin typeface="Arial"/>
                <a:ea typeface="MS PGothic"/>
                <a:cs typeface="Arial"/>
              </a:rPr>
              <a:t>Tecnología Digital &amp; Estrategia de Servicios</a:t>
            </a:r>
            <a:endParaRPr lang="en-US" sz="1400" b="1">
              <a:solidFill>
                <a:srgbClr val="000000"/>
              </a:solidFill>
              <a:latin typeface="Arial"/>
              <a:ea typeface="MS PGothic"/>
              <a:cs typeface="Arial"/>
            </a:endParaRPr>
          </a:p>
        </p:txBody>
      </p:sp>
      <p:sp>
        <p:nvSpPr>
          <p:cNvPr id="87" name="Rectangle 503">
            <a:extLst>
              <a:ext uri="{FF2B5EF4-FFF2-40B4-BE49-F238E27FC236}">
                <a16:creationId xmlns:a16="http://schemas.microsoft.com/office/drawing/2014/main" id="{E262DCD9-CDF7-43DD-88C7-557F7A0C667A}"/>
              </a:ext>
            </a:extLst>
          </p:cNvPr>
          <p:cNvSpPr>
            <a:spLocks noChangeArrowheads="1"/>
          </p:cNvSpPr>
          <p:nvPr/>
        </p:nvSpPr>
        <p:spPr bwMode="auto">
          <a:xfrm>
            <a:off x="18311125" y="11113298"/>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Riesgo, auditoria &amp; Cumplimiento normativo</a:t>
            </a:r>
          </a:p>
        </p:txBody>
      </p:sp>
      <p:sp>
        <p:nvSpPr>
          <p:cNvPr id="88" name="Rectangle 510">
            <a:extLst>
              <a:ext uri="{FF2B5EF4-FFF2-40B4-BE49-F238E27FC236}">
                <a16:creationId xmlns:a16="http://schemas.microsoft.com/office/drawing/2014/main" id="{632026C4-D61D-4479-9CEB-0D6B3A18A940}"/>
              </a:ext>
            </a:extLst>
          </p:cNvPr>
          <p:cNvSpPr>
            <a:spLocks noChangeArrowheads="1"/>
          </p:cNvSpPr>
          <p:nvPr/>
        </p:nvSpPr>
        <p:spPr bwMode="auto">
          <a:xfrm>
            <a:off x="6730146"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 la demanda</a:t>
            </a:r>
          </a:p>
        </p:txBody>
      </p:sp>
      <p:sp>
        <p:nvSpPr>
          <p:cNvPr id="89" name="Rectangle 510">
            <a:extLst>
              <a:ext uri="{FF2B5EF4-FFF2-40B4-BE49-F238E27FC236}">
                <a16:creationId xmlns:a16="http://schemas.microsoft.com/office/drawing/2014/main" id="{BA56629C-E960-41E3-BD0D-4D74F2400618}"/>
              </a:ext>
            </a:extLst>
          </p:cNvPr>
          <p:cNvSpPr>
            <a:spLocks noChangeArrowheads="1"/>
          </p:cNvSpPr>
          <p:nvPr/>
        </p:nvSpPr>
        <p:spPr bwMode="auto">
          <a:xfrm>
            <a:off x="12508099"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entornos de plataforma</a:t>
            </a:r>
          </a:p>
        </p:txBody>
      </p:sp>
      <p:sp>
        <p:nvSpPr>
          <p:cNvPr id="90" name="Rectangle 507">
            <a:extLst>
              <a:ext uri="{FF2B5EF4-FFF2-40B4-BE49-F238E27FC236}">
                <a16:creationId xmlns:a16="http://schemas.microsoft.com/office/drawing/2014/main" id="{F7D47B1B-6066-4A02-AC11-19D44C04A9C9}"/>
              </a:ext>
            </a:extLst>
          </p:cNvPr>
          <p:cNvSpPr>
            <a:spLocks noChangeArrowheads="1"/>
          </p:cNvSpPr>
          <p:nvPr/>
        </p:nvSpPr>
        <p:spPr bwMode="auto">
          <a:xfrm>
            <a:off x="12508099" y="777759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Aprovisionamiento de aplicación &amp; Datos</a:t>
            </a:r>
          </a:p>
        </p:txBody>
      </p:sp>
      <p:sp>
        <p:nvSpPr>
          <p:cNvPr id="91" name="Rectangle 62">
            <a:extLst>
              <a:ext uri="{FF2B5EF4-FFF2-40B4-BE49-F238E27FC236}">
                <a16:creationId xmlns:a16="http://schemas.microsoft.com/office/drawing/2014/main" id="{576EDDE1-9AC6-4514-9B88-3B0C80451AB1}"/>
              </a:ext>
            </a:extLst>
          </p:cNvPr>
          <p:cNvSpPr>
            <a:spLocks noChangeArrowheads="1"/>
          </p:cNvSpPr>
          <p:nvPr/>
        </p:nvSpPr>
        <p:spPr bwMode="auto">
          <a:xfrm>
            <a:off x="15392459" y="998916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Seguridad &amp; Continuidad del negocio</a:t>
            </a:r>
          </a:p>
        </p:txBody>
      </p:sp>
      <p:sp>
        <p:nvSpPr>
          <p:cNvPr id="92" name="Rectangle 70">
            <a:extLst>
              <a:ext uri="{FF2B5EF4-FFF2-40B4-BE49-F238E27FC236}">
                <a16:creationId xmlns:a16="http://schemas.microsoft.com/office/drawing/2014/main" id="{7080BAB4-5966-4772-AF9D-647AEE341EB8}"/>
              </a:ext>
            </a:extLst>
          </p:cNvPr>
          <p:cNvSpPr>
            <a:spLocks noChangeArrowheads="1"/>
          </p:cNvSpPr>
          <p:nvPr/>
        </p:nvSpPr>
        <p:spPr bwMode="auto">
          <a:xfrm>
            <a:off x="15392459" y="8883320"/>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 Incidencias &amp; Problemas</a:t>
            </a:r>
          </a:p>
        </p:txBody>
      </p:sp>
      <p:sp>
        <p:nvSpPr>
          <p:cNvPr id="93" name="Rectangle 82">
            <a:extLst>
              <a:ext uri="{FF2B5EF4-FFF2-40B4-BE49-F238E27FC236}">
                <a16:creationId xmlns:a16="http://schemas.microsoft.com/office/drawing/2014/main" id="{616D692E-2C63-4A5F-89AA-272ECB15137D}"/>
              </a:ext>
            </a:extLst>
          </p:cNvPr>
          <p:cNvSpPr>
            <a:spLocks noChangeArrowheads="1"/>
          </p:cNvSpPr>
          <p:nvPr/>
        </p:nvSpPr>
        <p:spPr bwMode="auto">
          <a:xfrm>
            <a:off x="18311125" y="8890858"/>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Oficina de gestión del Portfolio Cloud</a:t>
            </a:r>
            <a:endParaRPr lang="en-US" dirty="0"/>
          </a:p>
        </p:txBody>
      </p:sp>
      <p:sp>
        <p:nvSpPr>
          <p:cNvPr id="94" name="Rectangle 86">
            <a:extLst>
              <a:ext uri="{FF2B5EF4-FFF2-40B4-BE49-F238E27FC236}">
                <a16:creationId xmlns:a16="http://schemas.microsoft.com/office/drawing/2014/main" id="{EA4ABF29-EDB8-4024-BCF4-24D31A64E397}"/>
              </a:ext>
            </a:extLst>
          </p:cNvPr>
          <p:cNvSpPr>
            <a:spLocks noChangeArrowheads="1"/>
          </p:cNvSpPr>
          <p:nvPr/>
        </p:nvSpPr>
        <p:spPr bwMode="auto">
          <a:xfrm>
            <a:off x="15397076" y="5545234"/>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del nivel de servicio al cliente</a:t>
            </a:r>
          </a:p>
        </p:txBody>
      </p:sp>
      <p:sp>
        <p:nvSpPr>
          <p:cNvPr id="95" name="Rectangle 90">
            <a:extLst>
              <a:ext uri="{FF2B5EF4-FFF2-40B4-BE49-F238E27FC236}">
                <a16:creationId xmlns:a16="http://schemas.microsoft.com/office/drawing/2014/main" id="{64B86CCF-5F82-48DA-8379-966BAFBC03C5}"/>
              </a:ext>
            </a:extLst>
          </p:cNvPr>
          <p:cNvSpPr>
            <a:spLocks noChangeArrowheads="1"/>
          </p:cNvSpPr>
          <p:nvPr/>
        </p:nvSpPr>
        <p:spPr bwMode="auto">
          <a:xfrm>
            <a:off x="15402610" y="1110826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latin typeface="Arial"/>
                <a:ea typeface="MS PGothic"/>
                <a:cs typeface="Arial"/>
              </a:rPr>
              <a:t>Gestión de Activos &amp; Información</a:t>
            </a:r>
          </a:p>
        </p:txBody>
      </p:sp>
      <p:sp>
        <p:nvSpPr>
          <p:cNvPr id="96" name="Rectangle 102">
            <a:extLst>
              <a:ext uri="{FF2B5EF4-FFF2-40B4-BE49-F238E27FC236}">
                <a16:creationId xmlns:a16="http://schemas.microsoft.com/office/drawing/2014/main" id="{15D7CEA9-F6AB-4420-8B6A-6DBE4058C1EE}"/>
              </a:ext>
            </a:extLst>
          </p:cNvPr>
          <p:cNvSpPr>
            <a:spLocks noChangeArrowheads="1"/>
          </p:cNvSpPr>
          <p:nvPr/>
        </p:nvSpPr>
        <p:spPr bwMode="auto">
          <a:xfrm>
            <a:off x="18320356"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Plan financiero &amp; economía de la nube</a:t>
            </a:r>
          </a:p>
        </p:txBody>
      </p:sp>
      <p:sp>
        <p:nvSpPr>
          <p:cNvPr id="97" name="Rectangle 191">
            <a:extLst>
              <a:ext uri="{FF2B5EF4-FFF2-40B4-BE49-F238E27FC236}">
                <a16:creationId xmlns:a16="http://schemas.microsoft.com/office/drawing/2014/main" id="{46024779-2565-474F-BF05-306F79BD644B}"/>
              </a:ext>
            </a:extLst>
          </p:cNvPr>
          <p:cNvSpPr>
            <a:spLocks noChangeArrowheads="1"/>
          </p:cNvSpPr>
          <p:nvPr/>
        </p:nvSpPr>
        <p:spPr bwMode="auto">
          <a:xfrm>
            <a:off x="6730143" y="100024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Asistencia del servicio al cliente</a:t>
            </a:r>
          </a:p>
        </p:txBody>
      </p:sp>
      <p:sp>
        <p:nvSpPr>
          <p:cNvPr id="98" name="Rectangle 191">
            <a:extLst>
              <a:ext uri="{FF2B5EF4-FFF2-40B4-BE49-F238E27FC236}">
                <a16:creationId xmlns:a16="http://schemas.microsoft.com/office/drawing/2014/main" id="{771ABA24-D578-4630-A08D-E9C9822F2A93}"/>
              </a:ext>
            </a:extLst>
          </p:cNvPr>
          <p:cNvSpPr>
            <a:spLocks noChangeArrowheads="1"/>
          </p:cNvSpPr>
          <p:nvPr/>
        </p:nvSpPr>
        <p:spPr bwMode="auto">
          <a:xfrm>
            <a:off x="18311125" y="554523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latin typeface="Arial"/>
                <a:ea typeface="MS PGothic"/>
                <a:cs typeface="Arial"/>
              </a:rPr>
              <a:t>Estándares &amp; Polticas Cloud</a:t>
            </a:r>
          </a:p>
        </p:txBody>
      </p:sp>
      <p:sp>
        <p:nvSpPr>
          <p:cNvPr id="99" name="Rectangle 255">
            <a:extLst>
              <a:ext uri="{FF2B5EF4-FFF2-40B4-BE49-F238E27FC236}">
                <a16:creationId xmlns:a16="http://schemas.microsoft.com/office/drawing/2014/main" id="{06399D85-BC97-4BB4-B266-B8EA841BA52A}"/>
              </a:ext>
            </a:extLst>
          </p:cNvPr>
          <p:cNvSpPr>
            <a:spLocks noChangeArrowheads="1"/>
          </p:cNvSpPr>
          <p:nvPr/>
        </p:nvSpPr>
        <p:spPr bwMode="auto">
          <a:xfrm>
            <a:off x="15392459" y="777348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US" altLang="en-US" sz="1400" b="1">
                <a:solidFill>
                  <a:srgbClr val="000000"/>
                </a:solidFill>
                <a:latin typeface="Arial"/>
                <a:ea typeface="MS PGothic"/>
                <a:cs typeface="Arial"/>
              </a:rPr>
              <a:t>Monitorización de servicios &amp; eventos API</a:t>
            </a:r>
          </a:p>
        </p:txBody>
      </p:sp>
      <p:sp>
        <p:nvSpPr>
          <p:cNvPr id="100" name="Rectangle 99">
            <a:extLst>
              <a:ext uri="{FF2B5EF4-FFF2-40B4-BE49-F238E27FC236}">
                <a16:creationId xmlns:a16="http://schemas.microsoft.com/office/drawing/2014/main" id="{5A855889-EC44-4E3F-8A36-ED0801397606}"/>
              </a:ext>
            </a:extLst>
          </p:cNvPr>
          <p:cNvSpPr/>
          <p:nvPr/>
        </p:nvSpPr>
        <p:spPr>
          <a:xfrm>
            <a:off x="18286050" y="405613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charset="-128"/>
              </a:rPr>
              <a:t>Governance</a:t>
            </a:r>
            <a:br>
              <a:rPr lang="en-GB" sz="1600" b="1" dirty="0">
                <a:solidFill>
                  <a:schemeClr val="bg1"/>
                </a:solidFill>
                <a:latin typeface="Arial" panose="020B0604020202020204"/>
                <a:ea typeface="MS PGothic" charset="-128"/>
              </a:rPr>
            </a:br>
            <a:r>
              <a:rPr lang="en-GB" sz="1600" b="1" dirty="0">
                <a:solidFill>
                  <a:schemeClr val="bg1"/>
                </a:solidFill>
                <a:latin typeface="Arial" panose="020B0604020202020204"/>
                <a:ea typeface="MS PGothic" charset="-128"/>
              </a:rPr>
              <a:t>&amp; Control</a:t>
            </a:r>
            <a:endParaRPr lang="en-US" sz="1600" b="1" dirty="0">
              <a:solidFill>
                <a:schemeClr val="bg1"/>
              </a:solidFill>
              <a:latin typeface="Arial" panose="020B0604020202020204"/>
              <a:ea typeface="MS PGothic" charset="-128"/>
            </a:endParaRPr>
          </a:p>
        </p:txBody>
      </p:sp>
      <p:sp>
        <p:nvSpPr>
          <p:cNvPr id="101" name="Rectangle 100">
            <a:extLst>
              <a:ext uri="{FF2B5EF4-FFF2-40B4-BE49-F238E27FC236}">
                <a16:creationId xmlns:a16="http://schemas.microsoft.com/office/drawing/2014/main" id="{19D5D9C9-F740-41E4-B438-F01F0FB113A4}"/>
              </a:ext>
            </a:extLst>
          </p:cNvPr>
          <p:cNvSpPr/>
          <p:nvPr/>
        </p:nvSpPr>
        <p:spPr>
          <a:xfrm>
            <a:off x="15397076" y="405613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a:spcBef>
                <a:spcPct val="0"/>
              </a:spcBef>
              <a:spcAft>
                <a:spcPct val="0"/>
              </a:spcAft>
            </a:pPr>
            <a:r>
              <a:rPr lang="en-GB" sz="1600" b="1" dirty="0">
                <a:solidFill>
                  <a:schemeClr val="bg1"/>
                </a:solidFill>
                <a:latin typeface="Arial" panose="020B0604020202020204"/>
                <a:ea typeface="MS PGothic"/>
              </a:rPr>
              <a:t>Operaciones de servicio continuas</a:t>
            </a:r>
            <a:endParaRPr lang="en-US" dirty="0">
              <a:solidFill>
                <a:schemeClr val="bg1"/>
              </a:solidFill>
            </a:endParaRPr>
          </a:p>
        </p:txBody>
      </p:sp>
      <p:sp>
        <p:nvSpPr>
          <p:cNvPr id="102" name="Rectangle 101">
            <a:extLst>
              <a:ext uri="{FF2B5EF4-FFF2-40B4-BE49-F238E27FC236}">
                <a16:creationId xmlns:a16="http://schemas.microsoft.com/office/drawing/2014/main" id="{F768933A-8FD7-4A7B-902C-3708D03DB359}"/>
              </a:ext>
            </a:extLst>
          </p:cNvPr>
          <p:cNvSpPr/>
          <p:nvPr/>
        </p:nvSpPr>
        <p:spPr>
          <a:xfrm>
            <a:off x="9619123" y="400912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rPr>
              <a:t>CI / CD de releases</a:t>
            </a:r>
            <a:endParaRPr lang="en-GB" sz="1600" b="1" dirty="0">
              <a:solidFill>
                <a:schemeClr val="bg1"/>
              </a:solidFill>
              <a:latin typeface="Arial" panose="020B0604020202020204"/>
              <a:ea typeface="MS PGothic"/>
              <a:cs typeface="Arial"/>
            </a:endParaRPr>
          </a:p>
        </p:txBody>
      </p:sp>
      <p:sp>
        <p:nvSpPr>
          <p:cNvPr id="103" name="Rectangle 102">
            <a:extLst>
              <a:ext uri="{FF2B5EF4-FFF2-40B4-BE49-F238E27FC236}">
                <a16:creationId xmlns:a16="http://schemas.microsoft.com/office/drawing/2014/main" id="{C3136EE3-A32F-4680-8083-5ED869923028}"/>
              </a:ext>
            </a:extLst>
          </p:cNvPr>
          <p:cNvSpPr/>
          <p:nvPr/>
        </p:nvSpPr>
        <p:spPr>
          <a:xfrm>
            <a:off x="6730145" y="400912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latin typeface="Arial" panose="020B0604020202020204"/>
                <a:ea typeface="MS PGothic"/>
                <a:cs typeface="Arial"/>
              </a:rPr>
              <a:t>Servicios de demanda ágiles</a:t>
            </a:r>
            <a:endParaRPr lang="en-GB" sz="1600" b="1" dirty="0">
              <a:solidFill>
                <a:schemeClr val="bg1"/>
              </a:solidFill>
              <a:latin typeface="Arial" panose="020B0604020202020204"/>
              <a:ea typeface="MS PGothic" charset="-128"/>
              <a:cs typeface="Arial"/>
            </a:endParaRPr>
          </a:p>
        </p:txBody>
      </p:sp>
      <p:sp>
        <p:nvSpPr>
          <p:cNvPr id="104" name="Rectangle 103">
            <a:extLst>
              <a:ext uri="{FF2B5EF4-FFF2-40B4-BE49-F238E27FC236}">
                <a16:creationId xmlns:a16="http://schemas.microsoft.com/office/drawing/2014/main" id="{B5FE68CB-1866-4A47-92CE-910C3AF46AD8}"/>
              </a:ext>
            </a:extLst>
          </p:cNvPr>
          <p:cNvSpPr/>
          <p:nvPr/>
        </p:nvSpPr>
        <p:spPr>
          <a:xfrm>
            <a:off x="12508099" y="4056133"/>
            <a:ext cx="2572877" cy="1321210"/>
          </a:xfrm>
          <a:prstGeom prst="rect">
            <a:avLst/>
          </a:prstGeom>
          <a:solidFill>
            <a:srgbClr val="C00000"/>
          </a:solidFill>
          <a:ln w="9525" cap="flat" cmpd="sng" algn="ctr">
            <a:noFill/>
            <a:prstDash val="solid"/>
            <a:round/>
            <a:headEnd type="none" w="med" len="med"/>
            <a:tailEnd type="none" w="med" len="med"/>
          </a:ln>
          <a:effectLst/>
        </p:spPr>
        <p:txBody>
          <a:bodyPr vert="horz" wrap="square" lIns="152400" tIns="76200" rIns="152400" bIns="76200" numCol="1" rtlCol="0" anchor="ctr" anchorCtr="0" compatLnSpc="1">
            <a:prstTxWarp prst="textNoShape">
              <a:avLst/>
            </a:prstTxWarp>
          </a:bodyPr>
          <a:lstStyle/>
          <a:p>
            <a:pPr defTabSz="1097280" fontAlgn="base">
              <a:spcBef>
                <a:spcPct val="0"/>
              </a:spcBef>
              <a:spcAft>
                <a:spcPct val="0"/>
              </a:spcAft>
            </a:pPr>
            <a:r>
              <a:rPr lang="en-GB" sz="1600" b="1" dirty="0">
                <a:solidFill>
                  <a:schemeClr val="bg1"/>
                </a:solidFill>
                <a:ea typeface="MS PGothic" charset="-128"/>
              </a:rPr>
              <a:t>Aprovisionamiento &amp; Ejecución Automática</a:t>
            </a:r>
            <a:endParaRPr lang="en-US" sz="1600" b="1" dirty="0">
              <a:solidFill>
                <a:schemeClr val="bg1"/>
              </a:solidFill>
              <a:ea typeface="MS PGothic" charset="-128"/>
            </a:endParaRPr>
          </a:p>
        </p:txBody>
      </p:sp>
      <p:sp>
        <p:nvSpPr>
          <p:cNvPr id="105" name="Rectangle 491">
            <a:extLst>
              <a:ext uri="{FF2B5EF4-FFF2-40B4-BE49-F238E27FC236}">
                <a16:creationId xmlns:a16="http://schemas.microsoft.com/office/drawing/2014/main" id="{68DB9195-B3C3-46DA-A851-8DB33887CC72}"/>
              </a:ext>
            </a:extLst>
          </p:cNvPr>
          <p:cNvSpPr>
            <a:spLocks noChangeArrowheads="1"/>
          </p:cNvSpPr>
          <p:nvPr/>
        </p:nvSpPr>
        <p:spPr bwMode="auto">
          <a:xfrm>
            <a:off x="9619123" y="11108263"/>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Despliegue &amp; Empaquetado de releases</a:t>
            </a:r>
          </a:p>
        </p:txBody>
      </p:sp>
      <p:sp>
        <p:nvSpPr>
          <p:cNvPr id="106" name="Rectangle 491">
            <a:extLst>
              <a:ext uri="{FF2B5EF4-FFF2-40B4-BE49-F238E27FC236}">
                <a16:creationId xmlns:a16="http://schemas.microsoft.com/office/drawing/2014/main" id="{CFBDE762-6285-48E7-B808-AAFFEF8D3838}"/>
              </a:ext>
            </a:extLst>
          </p:cNvPr>
          <p:cNvSpPr>
            <a:spLocks noChangeArrowheads="1"/>
          </p:cNvSpPr>
          <p:nvPr/>
        </p:nvSpPr>
        <p:spPr bwMode="auto">
          <a:xfrm>
            <a:off x="9619123" y="889258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Gestión &amp; Integración de APIs</a:t>
            </a:r>
          </a:p>
        </p:txBody>
      </p:sp>
      <p:sp>
        <p:nvSpPr>
          <p:cNvPr id="107" name="Rectangle 491">
            <a:extLst>
              <a:ext uri="{FF2B5EF4-FFF2-40B4-BE49-F238E27FC236}">
                <a16:creationId xmlns:a16="http://schemas.microsoft.com/office/drawing/2014/main" id="{464ADECC-8EA1-4FF3-99B8-87B6CCD37445}"/>
              </a:ext>
            </a:extLst>
          </p:cNvPr>
          <p:cNvSpPr>
            <a:spLocks noChangeArrowheads="1"/>
          </p:cNvSpPr>
          <p:nvPr/>
        </p:nvSpPr>
        <p:spPr bwMode="auto">
          <a:xfrm>
            <a:off x="6730143" y="1110826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Estrategia</a:t>
            </a:r>
          </a:p>
          <a:p>
            <a:pPr defTabSz="1097280" fontAlgn="base">
              <a:spcBef>
                <a:spcPct val="0"/>
              </a:spcBef>
              <a:spcAft>
                <a:spcPct val="0"/>
              </a:spcAft>
            </a:pPr>
            <a:r>
              <a:rPr lang="en-GB" altLang="en-US" sz="1400" b="1">
                <a:solidFill>
                  <a:srgbClr val="000000"/>
                </a:solidFill>
                <a:latin typeface="Arial"/>
                <a:ea typeface="MS PGothic"/>
                <a:cs typeface="Arial"/>
              </a:rPr>
              <a:t>Talent &amp; Knowledge</a:t>
            </a:r>
          </a:p>
        </p:txBody>
      </p:sp>
      <p:sp>
        <p:nvSpPr>
          <p:cNvPr id="108" name="Rectangle 491">
            <a:extLst>
              <a:ext uri="{FF2B5EF4-FFF2-40B4-BE49-F238E27FC236}">
                <a16:creationId xmlns:a16="http://schemas.microsoft.com/office/drawing/2014/main" id="{96805C4C-7A18-4F0B-AF0C-9BFA5146C73B}"/>
              </a:ext>
            </a:extLst>
          </p:cNvPr>
          <p:cNvSpPr>
            <a:spLocks noChangeArrowheads="1"/>
          </p:cNvSpPr>
          <p:nvPr/>
        </p:nvSpPr>
        <p:spPr bwMode="auto">
          <a:xfrm>
            <a:off x="12508099" y="8892584"/>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Gestión de la Capacidad</a:t>
            </a:r>
          </a:p>
        </p:txBody>
      </p:sp>
      <p:sp>
        <p:nvSpPr>
          <p:cNvPr id="109" name="Rectangle 491">
            <a:extLst>
              <a:ext uri="{FF2B5EF4-FFF2-40B4-BE49-F238E27FC236}">
                <a16:creationId xmlns:a16="http://schemas.microsoft.com/office/drawing/2014/main" id="{36861C15-C146-4A50-BEBD-B5EAF3ACAB6D}"/>
              </a:ext>
            </a:extLst>
          </p:cNvPr>
          <p:cNvSpPr>
            <a:spLocks noChangeArrowheads="1"/>
          </p:cNvSpPr>
          <p:nvPr/>
        </p:nvSpPr>
        <p:spPr bwMode="auto">
          <a:xfrm>
            <a:off x="12508099" y="100024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Disponibilidad &amp; Ingeniería de confiabilidad del servicio (SRE)</a:t>
            </a:r>
          </a:p>
        </p:txBody>
      </p:sp>
      <p:sp>
        <p:nvSpPr>
          <p:cNvPr id="110" name="Rectangle 491">
            <a:extLst>
              <a:ext uri="{FF2B5EF4-FFF2-40B4-BE49-F238E27FC236}">
                <a16:creationId xmlns:a16="http://schemas.microsoft.com/office/drawing/2014/main" id="{9AE9D117-CC55-4256-B3C6-E934259E1BC8}"/>
              </a:ext>
            </a:extLst>
          </p:cNvPr>
          <p:cNvSpPr>
            <a:spLocks noChangeArrowheads="1"/>
          </p:cNvSpPr>
          <p:nvPr/>
        </p:nvSpPr>
        <p:spPr bwMode="auto">
          <a:xfrm>
            <a:off x="6730145" y="8892584"/>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algn="ctr" defTabSz="1097280" fontAlgn="base">
              <a:spcBef>
                <a:spcPct val="0"/>
              </a:spcBef>
              <a:spcAft>
                <a:spcPct val="0"/>
              </a:spcAft>
            </a:pPr>
            <a:r>
              <a:rPr lang="en-GB" altLang="en-US" sz="1400" b="1" kern="0">
                <a:solidFill>
                  <a:srgbClr val="000000"/>
                </a:solidFill>
                <a:latin typeface="Arial"/>
                <a:ea typeface="MS PGothic"/>
                <a:cs typeface="Arial"/>
              </a:rPr>
              <a:t>Data Science </a:t>
            </a:r>
            <a:r>
              <a:rPr lang="en-GB" altLang="en-US" sz="1400" b="1">
                <a:latin typeface="Arial"/>
                <a:ea typeface="MS PGothic"/>
                <a:cs typeface="Arial"/>
              </a:rPr>
              <a:t>y</a:t>
            </a:r>
            <a:r>
              <a:rPr lang="en-GB" altLang="en-US" sz="1400" b="1" kern="0">
                <a:solidFill>
                  <a:srgbClr val="000000"/>
                </a:solidFill>
                <a:latin typeface="Arial"/>
                <a:ea typeface="MS PGothic"/>
                <a:cs typeface="Arial"/>
              </a:rPr>
              <a:t> Analytics</a:t>
            </a:r>
          </a:p>
        </p:txBody>
      </p:sp>
      <p:sp>
        <p:nvSpPr>
          <p:cNvPr id="111" name="Rectangle 254">
            <a:extLst>
              <a:ext uri="{FF2B5EF4-FFF2-40B4-BE49-F238E27FC236}">
                <a16:creationId xmlns:a16="http://schemas.microsoft.com/office/drawing/2014/main" id="{775D60D5-A625-442D-8FEE-7C2239461E2B}"/>
              </a:ext>
            </a:extLst>
          </p:cNvPr>
          <p:cNvSpPr>
            <a:spLocks noChangeArrowheads="1"/>
          </p:cNvSpPr>
          <p:nvPr/>
        </p:nvSpPr>
        <p:spPr bwMode="auto">
          <a:xfrm>
            <a:off x="15392459" y="6658496"/>
            <a:ext cx="2572877" cy="973523"/>
          </a:xfrm>
          <a:prstGeom prst="rect">
            <a:avLst/>
          </a:prstGeom>
          <a:solidFill>
            <a:schemeClr val="bg2">
              <a:lumMod val="85000"/>
            </a:schemeClr>
          </a:solidFill>
          <a:ln w="11113" cap="rnd">
            <a:solidFill>
              <a:schemeClr val="accent1"/>
            </a:solidFill>
            <a:miter lim="800000"/>
            <a:headEnd/>
            <a:tailEnd/>
          </a:ln>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Gestión del rendimiento de la plataforma</a:t>
            </a:r>
          </a:p>
        </p:txBody>
      </p:sp>
      <p:sp>
        <p:nvSpPr>
          <p:cNvPr id="112" name="Rectangle 491">
            <a:extLst>
              <a:ext uri="{FF2B5EF4-FFF2-40B4-BE49-F238E27FC236}">
                <a16:creationId xmlns:a16="http://schemas.microsoft.com/office/drawing/2014/main" id="{D0DDA1A9-6DAC-443E-AAAF-1CA5919B284D}"/>
              </a:ext>
            </a:extLst>
          </p:cNvPr>
          <p:cNvSpPr>
            <a:spLocks noChangeArrowheads="1"/>
          </p:cNvSpPr>
          <p:nvPr/>
        </p:nvSpPr>
        <p:spPr bwMode="auto">
          <a:xfrm>
            <a:off x="6730145" y="7777595"/>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Introducción &amp; Cambio de los servicios de producto</a:t>
            </a:r>
          </a:p>
        </p:txBody>
      </p:sp>
      <p:sp>
        <p:nvSpPr>
          <p:cNvPr id="113" name="Rectangle 487">
            <a:extLst>
              <a:ext uri="{FF2B5EF4-FFF2-40B4-BE49-F238E27FC236}">
                <a16:creationId xmlns:a16="http://schemas.microsoft.com/office/drawing/2014/main" id="{79F9B8AD-182E-4E4F-97B1-B9362ED7F66A}"/>
              </a:ext>
            </a:extLst>
          </p:cNvPr>
          <p:cNvSpPr>
            <a:spLocks noChangeArrowheads="1"/>
          </p:cNvSpPr>
          <p:nvPr/>
        </p:nvSpPr>
        <p:spPr bwMode="auto">
          <a:xfrm>
            <a:off x="9619123" y="10002419"/>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solidFill>
                  <a:srgbClr val="000000"/>
                </a:solidFill>
                <a:latin typeface="Arial"/>
                <a:ea typeface="MS PGothic"/>
                <a:cs typeface="Arial"/>
              </a:rPr>
              <a:t>Integración QA &amp; testing de releases</a:t>
            </a:r>
          </a:p>
        </p:txBody>
      </p:sp>
      <p:sp>
        <p:nvSpPr>
          <p:cNvPr id="114" name="Rectangle 491">
            <a:extLst>
              <a:ext uri="{FF2B5EF4-FFF2-40B4-BE49-F238E27FC236}">
                <a16:creationId xmlns:a16="http://schemas.microsoft.com/office/drawing/2014/main" id="{12349EAF-8A3A-4E22-8115-8C4DEB08EA59}"/>
              </a:ext>
            </a:extLst>
          </p:cNvPr>
          <p:cNvSpPr>
            <a:spLocks noChangeArrowheads="1"/>
          </p:cNvSpPr>
          <p:nvPr/>
        </p:nvSpPr>
        <p:spPr bwMode="auto">
          <a:xfrm>
            <a:off x="12508099" y="5545234"/>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latin typeface="Arial"/>
                <a:ea typeface="MS PGothic"/>
                <a:cs typeface="Arial"/>
              </a:rPr>
              <a:t>Orquestación &amp; Accesos de servicios</a:t>
            </a:r>
          </a:p>
        </p:txBody>
      </p:sp>
      <p:sp>
        <p:nvSpPr>
          <p:cNvPr id="115" name="Rectangle 491">
            <a:extLst>
              <a:ext uri="{FF2B5EF4-FFF2-40B4-BE49-F238E27FC236}">
                <a16:creationId xmlns:a16="http://schemas.microsoft.com/office/drawing/2014/main" id="{9AAD18AC-6B2E-428D-95BD-65ECFA7A261B}"/>
              </a:ext>
            </a:extLst>
          </p:cNvPr>
          <p:cNvSpPr>
            <a:spLocks noChangeArrowheads="1"/>
          </p:cNvSpPr>
          <p:nvPr/>
        </p:nvSpPr>
        <p:spPr bwMode="auto">
          <a:xfrm>
            <a:off x="9602010" y="6662606"/>
            <a:ext cx="2572877" cy="973523"/>
          </a:xfrm>
          <a:prstGeom prst="rect">
            <a:avLst/>
          </a:prstGeom>
          <a:solidFill>
            <a:schemeClr val="bg2">
              <a:lumMod val="85000"/>
            </a:schemeClr>
          </a:solidFill>
          <a:ln w="11113" cap="rnd">
            <a:solidFill>
              <a:schemeClr val="accent1"/>
            </a:solidFill>
            <a:miter lim="800000"/>
            <a:headEnd/>
            <a:tailEnd/>
          </a:ln>
          <a:effectLst/>
        </p:spPr>
        <p:txBody>
          <a:bodyPr anchor="ctr"/>
          <a:lstStyle/>
          <a:p>
            <a:pPr defTabSz="1097280" fontAlgn="base">
              <a:spcBef>
                <a:spcPct val="0"/>
              </a:spcBef>
              <a:spcAft>
                <a:spcPct val="0"/>
              </a:spcAft>
            </a:pPr>
            <a:r>
              <a:rPr lang="en-GB" altLang="en-US" sz="1400" b="1" dirty="0">
                <a:solidFill>
                  <a:srgbClr val="000000"/>
                </a:solidFill>
                <a:latin typeface="Arial"/>
                <a:ea typeface="MS PGothic"/>
                <a:cs typeface="Arial"/>
              </a:rPr>
              <a:t>Gestión &amp; Configuración de versiones</a:t>
            </a:r>
          </a:p>
        </p:txBody>
      </p:sp>
      <p:sp>
        <p:nvSpPr>
          <p:cNvPr id="116" name="Rectangle 255">
            <a:extLst>
              <a:ext uri="{FF2B5EF4-FFF2-40B4-BE49-F238E27FC236}">
                <a16:creationId xmlns:a16="http://schemas.microsoft.com/office/drawing/2014/main" id="{A708ACBD-CA2D-4122-A21C-176DCC5D7A1E}"/>
              </a:ext>
            </a:extLst>
          </p:cNvPr>
          <p:cNvSpPr>
            <a:spLocks noChangeArrowheads="1"/>
          </p:cNvSpPr>
          <p:nvPr/>
        </p:nvSpPr>
        <p:spPr bwMode="auto">
          <a:xfrm>
            <a:off x="18328705" y="7773483"/>
            <a:ext cx="2572877" cy="973523"/>
          </a:xfrm>
          <a:prstGeom prst="rect">
            <a:avLst/>
          </a:prstGeom>
          <a:solidFill>
            <a:schemeClr val="bg2">
              <a:lumMod val="85000"/>
            </a:schemeClr>
          </a:solidFill>
          <a:ln w="11113" cap="rnd">
            <a:solidFill>
              <a:schemeClr val="accent1"/>
            </a:solidFill>
            <a:miter lim="800000"/>
            <a:headEnd/>
            <a:tailEnd/>
          </a:ln>
          <a:effectLst/>
          <a:extLst>
            <a:ext uri="{909E8E84-426E-40dd-AFC4-6F175D3DCCD1}">
              <a14:hiddenFill xmlns="" xmlns:a14="http://schemas.microsoft.com/office/drawing/2010/main">
                <a:solidFill>
                  <a:srgbClr val="FFFFFF"/>
                </a:solidFill>
              </a14:hiddenFill>
            </a:ext>
          </a:extLst>
        </p:spPr>
        <p:txBody>
          <a:bodyPr anchor="ctr"/>
          <a:lstStyle/>
          <a:p>
            <a:pPr defTabSz="1097280" fontAlgn="base">
              <a:spcBef>
                <a:spcPct val="0"/>
              </a:spcBef>
              <a:spcAft>
                <a:spcPct val="0"/>
              </a:spcAft>
            </a:pPr>
            <a:r>
              <a:rPr lang="en-GB" altLang="en-US" sz="1400" b="1">
                <a:latin typeface="Arial"/>
                <a:ea typeface="MS PGothic"/>
                <a:cs typeface="Arial"/>
              </a:rPr>
              <a:t>Abastecimiento y gestión de Partners</a:t>
            </a:r>
          </a:p>
        </p:txBody>
      </p:sp>
      <p:sp>
        <p:nvSpPr>
          <p:cNvPr id="75" name="TextBox 74">
            <a:extLst>
              <a:ext uri="{FF2B5EF4-FFF2-40B4-BE49-F238E27FC236}">
                <a16:creationId xmlns:a16="http://schemas.microsoft.com/office/drawing/2014/main" id="{54CA14F7-D13A-4D20-9C49-BF9E554748E2}"/>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30 Box – Metodología IBM</a:t>
            </a:r>
          </a:p>
        </p:txBody>
      </p:sp>
      <p:sp>
        <p:nvSpPr>
          <p:cNvPr id="3" name="TextBox 2">
            <a:extLst>
              <a:ext uri="{FF2B5EF4-FFF2-40B4-BE49-F238E27FC236}">
                <a16:creationId xmlns:a16="http://schemas.microsoft.com/office/drawing/2014/main" id="{308C5E79-062D-439A-BCB6-B8EA0CF1C0BE}"/>
              </a:ext>
            </a:extLst>
          </p:cNvPr>
          <p:cNvSpPr txBox="1"/>
          <p:nvPr/>
        </p:nvSpPr>
        <p:spPr>
          <a:xfrm>
            <a:off x="701192" y="2068872"/>
            <a:ext cx="21394880"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n-lt"/>
                <a:cs typeface="Arial"/>
              </a:rPr>
              <a:t>Apoyándose en la metodología 30 Box de </a:t>
            </a:r>
            <a:r>
              <a:rPr lang="en-GB" b="1" dirty="0">
                <a:solidFill>
                  <a:srgbClr val="0060B6"/>
                </a:solidFill>
                <a:latin typeface="+mn-lt"/>
                <a:cs typeface="Arial"/>
              </a:rPr>
              <a:t>IBM</a:t>
            </a:r>
            <a:r>
              <a:rPr lang="en-GB" dirty="0">
                <a:latin typeface="+mn-lt"/>
                <a:cs typeface="Arial"/>
              </a:rPr>
              <a:t>:</a:t>
            </a:r>
          </a:p>
          <a:p>
            <a:pPr algn="l"/>
            <a:endParaRPr lang="en-GB" dirty="0">
              <a:latin typeface="+mn-lt"/>
              <a:cs typeface="Arial"/>
            </a:endParaRPr>
          </a:p>
          <a:p>
            <a:pPr algn="l"/>
            <a:r>
              <a:rPr lang="en-GB" dirty="0">
                <a:latin typeface="+mn-lt"/>
                <a:cs typeface="Arial"/>
              </a:rPr>
              <a:t>Se parte de los siguientes </a:t>
            </a:r>
            <a:r>
              <a:rPr lang="en-GB" b="1" dirty="0">
                <a:solidFill>
                  <a:srgbClr val="C00000"/>
                </a:solidFill>
                <a:latin typeface="+mn-lt"/>
                <a:cs typeface="Arial"/>
              </a:rPr>
              <a:t>procesos operacionales clave </a:t>
            </a:r>
            <a:r>
              <a:rPr lang="en-GB" dirty="0">
                <a:latin typeface="+mn-lt"/>
                <a:cs typeface="Arial"/>
              </a:rPr>
              <a:t>objeto de estudio para determinar el alcance del entregable</a:t>
            </a:r>
            <a:r>
              <a:rPr lang="en-GB" dirty="0">
                <a:cs typeface="Arial"/>
              </a:rPr>
              <a:t>.</a:t>
            </a:r>
          </a:p>
          <a:p>
            <a:pPr algn="l"/>
            <a:endParaRPr lang="en-GB" dirty="0">
              <a:cs typeface="Arial"/>
            </a:endParaRPr>
          </a:p>
          <a:p>
            <a:pPr algn="l"/>
            <a:endParaRPr lang="en-GB" dirty="0">
              <a:cs typeface="Arial"/>
            </a:endParaRPr>
          </a:p>
        </p:txBody>
      </p:sp>
    </p:spTree>
    <p:extLst>
      <p:ext uri="{BB962C8B-B14F-4D97-AF65-F5344CB8AC3E}">
        <p14:creationId xmlns:p14="http://schemas.microsoft.com/office/powerpoint/2010/main" val="41427581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A screenshot of a cell phone&#10;&#10;Description generated with very high confidence">
            <a:extLst>
              <a:ext uri="{FF2B5EF4-FFF2-40B4-BE49-F238E27FC236}">
                <a16:creationId xmlns:a16="http://schemas.microsoft.com/office/drawing/2014/main" id="{CA778D4F-5371-42BE-80B1-C764372A5B1E}"/>
              </a:ext>
            </a:extLst>
          </p:cNvPr>
          <p:cNvPicPr>
            <a:picLocks noChangeAspect="1"/>
          </p:cNvPicPr>
          <p:nvPr/>
        </p:nvPicPr>
        <p:blipFill>
          <a:blip r:embed="rId3"/>
          <a:stretch>
            <a:fillRect/>
          </a:stretch>
        </p:blipFill>
        <p:spPr>
          <a:xfrm>
            <a:off x="418616" y="2871816"/>
            <a:ext cx="23546718" cy="2358480"/>
          </a:xfrm>
          <a:prstGeom prst="rect">
            <a:avLst/>
          </a:prstGeom>
        </p:spPr>
      </p:pic>
      <p:sp>
        <p:nvSpPr>
          <p:cNvPr id="5" name="CuadroTexto 4">
            <a:extLst>
              <a:ext uri="{FF2B5EF4-FFF2-40B4-BE49-F238E27FC236}">
                <a16:creationId xmlns:a16="http://schemas.microsoft.com/office/drawing/2014/main" id="{30708445-4A1C-9840-8E5F-7E16E784B64D}"/>
              </a:ext>
            </a:extLst>
          </p:cNvPr>
          <p:cNvSpPr txBox="1"/>
          <p:nvPr/>
        </p:nvSpPr>
        <p:spPr>
          <a:xfrm>
            <a:off x="1965035" y="863600"/>
            <a:ext cx="184731" cy="553998"/>
          </a:xfrm>
          <a:prstGeom prst="rect">
            <a:avLst/>
          </a:prstGeom>
          <a:noFill/>
        </p:spPr>
        <p:txBody>
          <a:bodyPr wrap="none" rtlCol="0">
            <a:spAutoFit/>
          </a:bodyPr>
          <a:lstStyle/>
          <a:p>
            <a:endParaRPr lang="es-ES_tradnl" dirty="0"/>
          </a:p>
        </p:txBody>
      </p:sp>
      <p:sp>
        <p:nvSpPr>
          <p:cNvPr id="29" name="Rectangle: Rounded Corners 28">
            <a:extLst>
              <a:ext uri="{FF2B5EF4-FFF2-40B4-BE49-F238E27FC236}">
                <a16:creationId xmlns:a16="http://schemas.microsoft.com/office/drawing/2014/main" id="{141B3FC8-6126-4A5F-AF30-AC4526EECA7E}"/>
              </a:ext>
            </a:extLst>
          </p:cNvPr>
          <p:cNvSpPr/>
          <p:nvPr/>
        </p:nvSpPr>
        <p:spPr>
          <a:xfrm>
            <a:off x="419976" y="5436487"/>
            <a:ext cx="2088000" cy="6477218"/>
          </a:xfrm>
          <a:prstGeom prst="roundRect">
            <a:avLst>
              <a:gd name="adj" fmla="val 0"/>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5400" b="1" dirty="0">
              <a:solidFill>
                <a:srgbClr val="C00000"/>
              </a:solidFill>
            </a:endParaRPr>
          </a:p>
          <a:p>
            <a:pPr algn="ctr"/>
            <a:endParaRPr lang="en-US" sz="5400" b="1" dirty="0">
              <a:solidFill>
                <a:srgbClr val="C00000"/>
              </a:solidFill>
            </a:endParaRPr>
          </a:p>
          <a:p>
            <a:pPr algn="ctr"/>
            <a:r>
              <a:rPr lang="en-US" sz="2400" b="1" dirty="0">
                <a:solidFill>
                  <a:schemeClr val="tx1"/>
                </a:solidFill>
              </a:rPr>
              <a:t>Funciones</a:t>
            </a:r>
          </a:p>
          <a:p>
            <a:pPr algn="ctr"/>
            <a:endParaRPr lang="en-US" sz="2400" b="1" dirty="0">
              <a:solidFill>
                <a:schemeClr val="tx1"/>
              </a:solidFill>
            </a:endParaRPr>
          </a:p>
        </p:txBody>
      </p:sp>
      <p:sp>
        <p:nvSpPr>
          <p:cNvPr id="30" name="Rectangle: Rounded Corners 29">
            <a:extLst>
              <a:ext uri="{FF2B5EF4-FFF2-40B4-BE49-F238E27FC236}">
                <a16:creationId xmlns:a16="http://schemas.microsoft.com/office/drawing/2014/main" id="{743D9354-06B1-493C-B9C2-549999A6F1A3}"/>
              </a:ext>
            </a:extLst>
          </p:cNvPr>
          <p:cNvSpPr/>
          <p:nvPr/>
        </p:nvSpPr>
        <p:spPr>
          <a:xfrm>
            <a:off x="2503027" y="5436487"/>
            <a:ext cx="2011826" cy="6477218"/>
          </a:xfrm>
          <a:prstGeom prst="roundRect">
            <a:avLst>
              <a:gd name="adj" fmla="val 0"/>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400" b="1" dirty="0">
              <a:solidFill>
                <a:srgbClr val="C00000"/>
              </a:solidFill>
            </a:endParaRPr>
          </a:p>
          <a:p>
            <a:pPr algn="ctr"/>
            <a:r>
              <a:rPr lang="en-US" sz="2400" b="1" dirty="0">
                <a:solidFill>
                  <a:schemeClr val="tx1"/>
                </a:solidFill>
              </a:rPr>
              <a:t>Sub-funciones</a:t>
            </a:r>
          </a:p>
        </p:txBody>
      </p:sp>
      <p:sp>
        <p:nvSpPr>
          <p:cNvPr id="31" name="Rectangle: Rounded Corners 30">
            <a:extLst>
              <a:ext uri="{FF2B5EF4-FFF2-40B4-BE49-F238E27FC236}">
                <a16:creationId xmlns:a16="http://schemas.microsoft.com/office/drawing/2014/main" id="{F4F84651-E061-4F9F-8856-427A59B8A42A}"/>
              </a:ext>
            </a:extLst>
          </p:cNvPr>
          <p:cNvSpPr/>
          <p:nvPr/>
        </p:nvSpPr>
        <p:spPr>
          <a:xfrm>
            <a:off x="4514853" y="5436487"/>
            <a:ext cx="1885950" cy="6477218"/>
          </a:xfrm>
          <a:prstGeom prst="roundRect">
            <a:avLst>
              <a:gd name="adj" fmla="val 0"/>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6400" b="1" dirty="0">
              <a:solidFill>
                <a:srgbClr val="C00000"/>
              </a:solidFill>
            </a:endParaRPr>
          </a:p>
          <a:p>
            <a:pPr algn="ctr"/>
            <a:r>
              <a:rPr lang="en-US" sz="2400" b="1" dirty="0">
                <a:solidFill>
                  <a:schemeClr val="tx1"/>
                </a:solidFill>
              </a:rPr>
              <a:t>Actividades </a:t>
            </a:r>
          </a:p>
          <a:p>
            <a:pPr algn="ctr"/>
            <a:r>
              <a:rPr lang="en-US" sz="2400" b="1" dirty="0">
                <a:solidFill>
                  <a:schemeClr val="tx1"/>
                </a:solidFill>
              </a:rPr>
              <a:t>High-level</a:t>
            </a:r>
          </a:p>
        </p:txBody>
      </p:sp>
      <p:sp>
        <p:nvSpPr>
          <p:cNvPr id="32" name="TextBox 31">
            <a:extLst>
              <a:ext uri="{FF2B5EF4-FFF2-40B4-BE49-F238E27FC236}">
                <a16:creationId xmlns:a16="http://schemas.microsoft.com/office/drawing/2014/main" id="{5947DEB0-A9BE-45E3-9565-DA74EAFD3416}"/>
              </a:ext>
            </a:extLst>
          </p:cNvPr>
          <p:cNvSpPr txBox="1"/>
          <p:nvPr/>
        </p:nvSpPr>
        <p:spPr>
          <a:xfrm>
            <a:off x="5806015" y="6772726"/>
            <a:ext cx="10386753" cy="1015663"/>
          </a:xfrm>
          <a:prstGeom prst="rect">
            <a:avLst/>
          </a:prstGeom>
          <a:noFill/>
        </p:spPr>
        <p:txBody>
          <a:bodyPr wrap="square" rtlCol="0" anchor="t">
            <a:spAutoFit/>
          </a:bodyPr>
          <a:lstStyle/>
          <a:p>
            <a:pPr>
              <a:spcAft>
                <a:spcPts val="1200"/>
              </a:spcAft>
            </a:pPr>
            <a:r>
              <a:rPr lang="en-US" sz="6000" b="1" dirty="0">
                <a:latin typeface="Arial Black" panose="020B0A04020102020204" pitchFamily="34" charset="0"/>
              </a:rPr>
              <a:t>RACI</a:t>
            </a:r>
            <a:endParaRPr lang="en-US" sz="2400" dirty="0">
              <a:ea typeface="+mj-lt"/>
              <a:cs typeface="+mj-lt"/>
            </a:endParaRPr>
          </a:p>
        </p:txBody>
      </p:sp>
      <p:sp>
        <p:nvSpPr>
          <p:cNvPr id="33" name="Isosceles Triangle 32">
            <a:extLst>
              <a:ext uri="{FF2B5EF4-FFF2-40B4-BE49-F238E27FC236}">
                <a16:creationId xmlns:a16="http://schemas.microsoft.com/office/drawing/2014/main" id="{04411367-A14F-4F0B-B2FB-F5E2F682F72B}"/>
              </a:ext>
            </a:extLst>
          </p:cNvPr>
          <p:cNvSpPr/>
          <p:nvPr/>
        </p:nvSpPr>
        <p:spPr>
          <a:xfrm rot="5400000">
            <a:off x="6167816" y="6735319"/>
            <a:ext cx="3754972" cy="220927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34" name="Rectangle 33">
            <a:extLst>
              <a:ext uri="{FF2B5EF4-FFF2-40B4-BE49-F238E27FC236}">
                <a16:creationId xmlns:a16="http://schemas.microsoft.com/office/drawing/2014/main" id="{D734B854-8474-4045-94A4-86C097099597}"/>
              </a:ext>
            </a:extLst>
          </p:cNvPr>
          <p:cNvSpPr/>
          <p:nvPr/>
        </p:nvSpPr>
        <p:spPr>
          <a:xfrm>
            <a:off x="701192" y="1929356"/>
            <a:ext cx="22560552" cy="1015663"/>
          </a:xfrm>
          <a:prstGeom prst="rect">
            <a:avLst/>
          </a:prstGeom>
        </p:spPr>
        <p:txBody>
          <a:bodyPr wrap="square" anchor="t">
            <a:spAutoFit/>
          </a:bodyPr>
          <a:lstStyle/>
          <a:p>
            <a:pPr algn="l">
              <a:spcAft>
                <a:spcPts val="2400"/>
              </a:spcAft>
            </a:pPr>
            <a:r>
              <a:rPr lang="en-US" dirty="0">
                <a:latin typeface="+mn-lt"/>
                <a:ea typeface="Verdana"/>
              </a:rPr>
              <a:t>La</a:t>
            </a:r>
            <a:r>
              <a:rPr lang="en-US" b="1" dirty="0">
                <a:latin typeface="+mn-lt"/>
                <a:ea typeface="Verdana"/>
              </a:rPr>
              <a:t> </a:t>
            </a:r>
            <a:r>
              <a:rPr lang="en-US" b="1" dirty="0">
                <a:solidFill>
                  <a:srgbClr val="C00000"/>
                </a:solidFill>
                <a:latin typeface="+mn-lt"/>
                <a:ea typeface="Verdana"/>
              </a:rPr>
              <a:t>Matriz RACI </a:t>
            </a:r>
            <a:r>
              <a:rPr lang="en-US" dirty="0">
                <a:latin typeface="+mn-lt"/>
                <a:ea typeface="Verdana"/>
              </a:rPr>
              <a:t>mapea las tareas definidas en los principales procesos operativos</a:t>
            </a:r>
            <a:r>
              <a:rPr lang="en-US" b="1" dirty="0">
                <a:latin typeface="+mn-lt"/>
                <a:ea typeface="Verdana"/>
              </a:rPr>
              <a:t> </a:t>
            </a:r>
            <a:r>
              <a:rPr lang="en-US" dirty="0">
                <a:latin typeface="+mn-lt"/>
                <a:ea typeface="Verdana"/>
              </a:rPr>
              <a:t> con los su asignación por rol, se basa en el </a:t>
            </a:r>
            <a:r>
              <a:rPr lang="en-US" b="1" dirty="0">
                <a:solidFill>
                  <a:srgbClr val="C00000"/>
                </a:solidFill>
                <a:latin typeface="+mn-lt"/>
                <a:ea typeface="Verdana"/>
              </a:rPr>
              <a:t>Cloud Operating model framework</a:t>
            </a:r>
            <a:r>
              <a:rPr lang="en-US" b="1" dirty="0">
                <a:latin typeface="+mn-lt"/>
                <a:ea typeface="Verdana"/>
              </a:rPr>
              <a:t>:</a:t>
            </a:r>
          </a:p>
        </p:txBody>
      </p:sp>
      <p:sp>
        <p:nvSpPr>
          <p:cNvPr id="36" name="TextBox 35">
            <a:extLst>
              <a:ext uri="{FF2B5EF4-FFF2-40B4-BE49-F238E27FC236}">
                <a16:creationId xmlns:a16="http://schemas.microsoft.com/office/drawing/2014/main" id="{D33FE939-B3A3-4912-A000-2BDCEFF35340}"/>
              </a:ext>
            </a:extLst>
          </p:cNvPr>
          <p:cNvSpPr txBox="1"/>
          <p:nvPr/>
        </p:nvSpPr>
        <p:spPr>
          <a:xfrm>
            <a:off x="650240" y="541319"/>
            <a:ext cx="22611504" cy="1138773"/>
          </a:xfrm>
          <a:prstGeom prst="rect">
            <a:avLst/>
          </a:prstGeom>
          <a:noFill/>
        </p:spPr>
        <p:txBody>
          <a:bodyPr wrap="square" rtlCol="0" anchor="t">
            <a:spAutoFit/>
          </a:bodyPr>
          <a:lstStyle/>
          <a:p>
            <a:pPr algn="l"/>
            <a:r>
              <a:rPr lang="en-US" sz="4000" b="1" kern="1200" dirty="0">
                <a:solidFill>
                  <a:srgbClr val="C00000"/>
                </a:solidFill>
              </a:rPr>
              <a:t>Overview CTOM</a:t>
            </a:r>
          </a:p>
          <a:p>
            <a:pPr algn="l"/>
            <a:r>
              <a:rPr lang="en-GB" altLang="en-US" sz="2800" kern="1200" dirty="0">
                <a:solidFill>
                  <a:schemeClr val="tx1"/>
                </a:solidFill>
              </a:rPr>
              <a:t>Matriz RACI</a:t>
            </a:r>
            <a:endParaRPr lang="en-US" altLang="en-US" sz="2800" kern="1200" dirty="0">
              <a:solidFill>
                <a:schemeClr val="tx1"/>
              </a:solidFill>
            </a:endParaRPr>
          </a:p>
        </p:txBody>
      </p:sp>
      <p:grpSp>
        <p:nvGrpSpPr>
          <p:cNvPr id="3" name="Group 2">
            <a:extLst>
              <a:ext uri="{FF2B5EF4-FFF2-40B4-BE49-F238E27FC236}">
                <a16:creationId xmlns:a16="http://schemas.microsoft.com/office/drawing/2014/main" id="{95FA9D16-1D2D-4D65-B1AB-76496D347C69}"/>
              </a:ext>
            </a:extLst>
          </p:cNvPr>
          <p:cNvGrpSpPr/>
          <p:nvPr/>
        </p:nvGrpSpPr>
        <p:grpSpPr>
          <a:xfrm>
            <a:off x="8258186" y="6768283"/>
            <a:ext cx="14481281" cy="5931270"/>
            <a:chOff x="989476" y="3559389"/>
            <a:chExt cx="22592354" cy="9253419"/>
          </a:xfrm>
        </p:grpSpPr>
        <p:sp>
          <p:nvSpPr>
            <p:cNvPr id="11" name="Rectangle 10">
              <a:extLst>
                <a:ext uri="{FF2B5EF4-FFF2-40B4-BE49-F238E27FC236}">
                  <a16:creationId xmlns:a16="http://schemas.microsoft.com/office/drawing/2014/main" id="{717AC6E5-1194-4421-BA68-6AD4678FB96F}"/>
                </a:ext>
              </a:extLst>
            </p:cNvPr>
            <p:cNvSpPr/>
            <p:nvPr/>
          </p:nvSpPr>
          <p:spPr bwMode="auto">
            <a:xfrm>
              <a:off x="8987247" y="3559389"/>
              <a:ext cx="11839239" cy="3334432"/>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2" name="TextBox 27">
              <a:extLst>
                <a:ext uri="{FF2B5EF4-FFF2-40B4-BE49-F238E27FC236}">
                  <a16:creationId xmlns:a16="http://schemas.microsoft.com/office/drawing/2014/main" id="{9410C72A-7840-4F7E-AEA2-1DDE568581AC}"/>
                </a:ext>
              </a:extLst>
            </p:cNvPr>
            <p:cNvSpPr txBox="1">
              <a:spLocks noChangeArrowheads="1"/>
            </p:cNvSpPr>
            <p:nvPr/>
          </p:nvSpPr>
          <p:spPr bwMode="auto">
            <a:xfrm>
              <a:off x="10406776" y="3828802"/>
              <a:ext cx="7509225" cy="816279"/>
            </a:xfrm>
            <a:prstGeom prst="rect">
              <a:avLst/>
            </a:prstGeom>
            <a:noFill/>
            <a:ln>
              <a:noFill/>
            </a:ln>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800" dirty="0">
                  <a:solidFill>
                    <a:srgbClr val="C00000"/>
                  </a:solidFill>
                  <a:cs typeface="Arial" panose="020B0604020202020204" pitchFamily="34" charset="0"/>
                </a:rPr>
                <a:t>Responsible</a:t>
              </a:r>
            </a:p>
          </p:txBody>
        </p:sp>
        <p:sp>
          <p:nvSpPr>
            <p:cNvPr id="13" name="Rectangle 12">
              <a:extLst>
                <a:ext uri="{FF2B5EF4-FFF2-40B4-BE49-F238E27FC236}">
                  <a16:creationId xmlns:a16="http://schemas.microsoft.com/office/drawing/2014/main" id="{BFC1EFD8-E1E0-4A73-ACFA-D1385A06C734}"/>
                </a:ext>
              </a:extLst>
            </p:cNvPr>
            <p:cNvSpPr/>
            <p:nvPr/>
          </p:nvSpPr>
          <p:spPr bwMode="auto">
            <a:xfrm>
              <a:off x="5520136" y="8308600"/>
              <a:ext cx="13102168" cy="4504208"/>
            </a:xfrm>
            <a:prstGeom prst="rect">
              <a:avLst/>
            </a:prstGeom>
            <a:no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4" name="Rectangle 13">
              <a:extLst>
                <a:ext uri="{FF2B5EF4-FFF2-40B4-BE49-F238E27FC236}">
                  <a16:creationId xmlns:a16="http://schemas.microsoft.com/office/drawing/2014/main" id="{CF166F02-254B-4DE5-A03A-73F218C4E566}"/>
                </a:ext>
              </a:extLst>
            </p:cNvPr>
            <p:cNvSpPr/>
            <p:nvPr/>
          </p:nvSpPr>
          <p:spPr bwMode="auto">
            <a:xfrm>
              <a:off x="989476" y="6041207"/>
              <a:ext cx="12374684" cy="3118102"/>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5" name="TextBox 27">
              <a:extLst>
                <a:ext uri="{FF2B5EF4-FFF2-40B4-BE49-F238E27FC236}">
                  <a16:creationId xmlns:a16="http://schemas.microsoft.com/office/drawing/2014/main" id="{25A2D462-C35B-491F-84ED-AA39B670A2C6}"/>
                </a:ext>
              </a:extLst>
            </p:cNvPr>
            <p:cNvSpPr txBox="1">
              <a:spLocks noChangeArrowheads="1"/>
            </p:cNvSpPr>
            <p:nvPr/>
          </p:nvSpPr>
          <p:spPr bwMode="auto">
            <a:xfrm>
              <a:off x="2259038" y="6434188"/>
              <a:ext cx="7500422" cy="816279"/>
            </a:xfrm>
            <a:prstGeom prst="rect">
              <a:avLst/>
            </a:prstGeom>
            <a:noFill/>
            <a:ln>
              <a:noFill/>
            </a:ln>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eaLnBrk="1" hangingPunct="1">
                <a:defRPr sz="2800" b="1">
                  <a:solidFill>
                    <a:srgbClr val="C00000"/>
                  </a:solidFill>
                  <a:latin typeface="Arial" panose="020B0604020202020204" pitchFamily="34" charset="0"/>
                  <a:ea typeface="MS PGothic" panose="020B0600070205080204" pitchFamily="34" charset="-128"/>
                  <a:cs typeface="Arial" panose="020B0604020202020204" pitchFamily="34" charset="0"/>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r>
                <a:rPr lang="en-US" dirty="0"/>
                <a:t>Informed</a:t>
              </a:r>
              <a:endParaRPr lang="en-US" altLang="en-US" dirty="0"/>
            </a:p>
          </p:txBody>
        </p:sp>
        <p:sp>
          <p:nvSpPr>
            <p:cNvPr id="16" name="TextBox 27">
              <a:extLst>
                <a:ext uri="{FF2B5EF4-FFF2-40B4-BE49-F238E27FC236}">
                  <a16:creationId xmlns:a16="http://schemas.microsoft.com/office/drawing/2014/main" id="{D96EACC0-FC28-4B20-82AF-79AD8FF3E22E}"/>
                </a:ext>
              </a:extLst>
            </p:cNvPr>
            <p:cNvSpPr txBox="1">
              <a:spLocks noChangeArrowheads="1"/>
            </p:cNvSpPr>
            <p:nvPr/>
          </p:nvSpPr>
          <p:spPr bwMode="auto">
            <a:xfrm>
              <a:off x="6998624" y="9614926"/>
              <a:ext cx="5272038" cy="81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a:r>
                <a:rPr lang="en-US" sz="2800" dirty="0">
                  <a:solidFill>
                    <a:srgbClr val="C00000"/>
                  </a:solidFill>
                  <a:cs typeface="Arial" panose="020B0604020202020204" pitchFamily="34" charset="0"/>
                </a:rPr>
                <a:t>Accountable</a:t>
              </a:r>
              <a:endParaRPr lang="en-US" altLang="en-US" sz="2800" dirty="0">
                <a:solidFill>
                  <a:srgbClr val="C00000"/>
                </a:solidFill>
                <a:cs typeface="Arial" panose="020B0604020202020204" pitchFamily="34" charset="0"/>
              </a:endParaRPr>
            </a:p>
          </p:txBody>
        </p:sp>
        <p:sp>
          <p:nvSpPr>
            <p:cNvPr id="17" name="Rectangle 16">
              <a:extLst>
                <a:ext uri="{FF2B5EF4-FFF2-40B4-BE49-F238E27FC236}">
                  <a16:creationId xmlns:a16="http://schemas.microsoft.com/office/drawing/2014/main" id="{0BC896FD-CFC5-4712-937C-D7848B338BA9}"/>
                </a:ext>
              </a:extLst>
            </p:cNvPr>
            <p:cNvSpPr/>
            <p:nvPr/>
          </p:nvSpPr>
          <p:spPr bwMode="auto">
            <a:xfrm>
              <a:off x="12489046" y="6356562"/>
              <a:ext cx="11092784" cy="3488096"/>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243840" tIns="121920" rIns="243840" bIns="121920" numCol="1" rtlCol="0" anchor="t" anchorCtr="0" compatLnSpc="1">
              <a:prstTxWarp prst="textNoShape">
                <a:avLst/>
              </a:prstTxWarp>
            </a:bodyPr>
            <a:lstStyle/>
            <a:p>
              <a:pPr defTabSz="2438340">
                <a:lnSpc>
                  <a:spcPct val="90000"/>
                </a:lnSpc>
              </a:pPr>
              <a:endParaRPr lang="en-US" sz="3200" dirty="0">
                <a:solidFill>
                  <a:schemeClr val="hlink"/>
                </a:solidFill>
              </a:endParaRPr>
            </a:p>
          </p:txBody>
        </p:sp>
        <p:sp>
          <p:nvSpPr>
            <p:cNvPr id="18" name="TextBox 27">
              <a:extLst>
                <a:ext uri="{FF2B5EF4-FFF2-40B4-BE49-F238E27FC236}">
                  <a16:creationId xmlns:a16="http://schemas.microsoft.com/office/drawing/2014/main" id="{FD4D3D84-89D1-4F0C-8E2F-3904D29C21AC}"/>
                </a:ext>
              </a:extLst>
            </p:cNvPr>
            <p:cNvSpPr txBox="1">
              <a:spLocks noChangeArrowheads="1"/>
            </p:cNvSpPr>
            <p:nvPr/>
          </p:nvSpPr>
          <p:spPr bwMode="auto">
            <a:xfrm>
              <a:off x="14357492" y="6693970"/>
              <a:ext cx="5016937" cy="81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panose="020B0604020202020204" pitchFamily="34" charset="0"/>
                  <a:ea typeface="MS PGothic" panose="020B0600070205080204" pitchFamily="34" charset="-128"/>
                </a:defRPr>
              </a:lvl1pPr>
              <a:lvl2pPr marL="742950" indent="-285750">
                <a:defRPr sz="1200" b="1">
                  <a:solidFill>
                    <a:schemeClr val="tx1"/>
                  </a:solidFill>
                  <a:latin typeface="Arial" panose="020B0604020202020204" pitchFamily="34" charset="0"/>
                  <a:ea typeface="MS PGothic" panose="020B0600070205080204" pitchFamily="34" charset="-128"/>
                </a:defRPr>
              </a:lvl2pPr>
              <a:lvl3pPr marL="1143000" indent="-228600">
                <a:defRPr sz="1200" b="1">
                  <a:solidFill>
                    <a:schemeClr val="tx1"/>
                  </a:solidFill>
                  <a:latin typeface="Arial" panose="020B0604020202020204" pitchFamily="34" charset="0"/>
                  <a:ea typeface="MS PGothic" panose="020B0600070205080204" pitchFamily="34" charset="-128"/>
                </a:defRPr>
              </a:lvl3pPr>
              <a:lvl4pPr marL="1600200" indent="-228600">
                <a:defRPr sz="1200" b="1">
                  <a:solidFill>
                    <a:schemeClr val="tx1"/>
                  </a:solidFill>
                  <a:latin typeface="Arial" panose="020B0604020202020204" pitchFamily="34" charset="0"/>
                  <a:ea typeface="MS PGothic" panose="020B0600070205080204" pitchFamily="34" charset="-128"/>
                </a:defRPr>
              </a:lvl4pPr>
              <a:lvl5pPr marL="2057400" indent="-228600">
                <a:defRPr sz="12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b="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800" dirty="0">
                  <a:solidFill>
                    <a:srgbClr val="C00000"/>
                  </a:solidFill>
                  <a:cs typeface="Arial" panose="020B0604020202020204" pitchFamily="34" charset="0"/>
                </a:rPr>
                <a:t>Consulted</a:t>
              </a:r>
            </a:p>
          </p:txBody>
        </p:sp>
        <p:sp>
          <p:nvSpPr>
            <p:cNvPr id="19" name="TextBox 18">
              <a:extLst>
                <a:ext uri="{FF2B5EF4-FFF2-40B4-BE49-F238E27FC236}">
                  <a16:creationId xmlns:a16="http://schemas.microsoft.com/office/drawing/2014/main" id="{6E4DBF72-E2A1-48CF-A076-390E8A2695A4}"/>
                </a:ext>
              </a:extLst>
            </p:cNvPr>
            <p:cNvSpPr txBox="1"/>
            <p:nvPr/>
          </p:nvSpPr>
          <p:spPr>
            <a:xfrm>
              <a:off x="1653916" y="7441267"/>
              <a:ext cx="10544710" cy="1152395"/>
            </a:xfrm>
            <a:prstGeom prst="rect">
              <a:avLst/>
            </a:prstGeom>
            <a:noFill/>
          </p:spPr>
          <p:txBody>
            <a:bodyPr vert="horz"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algn="just" defTabSz="948242">
                <a:lnSpc>
                  <a:spcPct val="90000"/>
                </a:lnSpc>
                <a:spcAft>
                  <a:spcPct val="15000"/>
                </a:spcAft>
                <a:defRPr sz="2400">
                  <a:ea typeface="+mj-lt"/>
                  <a:cs typeface="+mj-lt"/>
                </a:defRPr>
              </a:lvl2pPr>
            </a:lstStyle>
            <a:p>
              <a:pPr algn="l">
                <a:spcAft>
                  <a:spcPts val="1200"/>
                </a:spcAft>
              </a:pPr>
              <a:r>
                <a:rPr lang="en-US" sz="2400" dirty="0">
                  <a:ea typeface="+mj-lt"/>
                  <a:cs typeface="+mj-lt"/>
                </a:rPr>
                <a:t>Rol que debe ser informado sobre el avance y los resultados de la ejecución de la tarea</a:t>
              </a:r>
            </a:p>
          </p:txBody>
        </p:sp>
        <p:sp>
          <p:nvSpPr>
            <p:cNvPr id="20" name="TextBox 19">
              <a:extLst>
                <a:ext uri="{FF2B5EF4-FFF2-40B4-BE49-F238E27FC236}">
                  <a16:creationId xmlns:a16="http://schemas.microsoft.com/office/drawing/2014/main" id="{427955C0-8977-48C2-8428-3A06EA9D2023}"/>
                </a:ext>
              </a:extLst>
            </p:cNvPr>
            <p:cNvSpPr txBox="1"/>
            <p:nvPr/>
          </p:nvSpPr>
          <p:spPr>
            <a:xfrm>
              <a:off x="13331288" y="7941479"/>
              <a:ext cx="9925224" cy="1037155"/>
            </a:xfrm>
            <a:prstGeom prst="rect">
              <a:avLst/>
            </a:prstGeom>
            <a:noFill/>
          </p:spPr>
          <p:txBody>
            <a:bodyPr vert="horz" wrap="square" lIns="0" tIns="0" rIns="0" bIns="0" rtlCol="0">
              <a:spAutoFit/>
            </a:bodyPr>
            <a:lstStyle/>
            <a:p>
              <a:pPr lvl="1" algn="l" defTabSz="948242">
                <a:lnSpc>
                  <a:spcPct val="90000"/>
                </a:lnSpc>
                <a:spcAft>
                  <a:spcPct val="15000"/>
                </a:spcAft>
                <a:defRPr/>
              </a:pPr>
              <a:r>
                <a:rPr lang="en-US" sz="2400" dirty="0">
                  <a:ea typeface="+mj-lt"/>
                  <a:cs typeface="+mj-lt"/>
                </a:rPr>
                <a:t>Rol que posee alguna información o capacidad necesaria para realizar la tarea   </a:t>
              </a:r>
            </a:p>
          </p:txBody>
        </p:sp>
        <p:sp>
          <p:nvSpPr>
            <p:cNvPr id="21" name="TextBox 20">
              <a:extLst>
                <a:ext uri="{FF2B5EF4-FFF2-40B4-BE49-F238E27FC236}">
                  <a16:creationId xmlns:a16="http://schemas.microsoft.com/office/drawing/2014/main" id="{B0848719-43A0-4129-BE60-EF20E0032B78}"/>
                </a:ext>
              </a:extLst>
            </p:cNvPr>
            <p:cNvSpPr txBox="1"/>
            <p:nvPr/>
          </p:nvSpPr>
          <p:spPr>
            <a:xfrm>
              <a:off x="9720436" y="5078605"/>
              <a:ext cx="11165406" cy="518578"/>
            </a:xfrm>
            <a:prstGeom prst="rect">
              <a:avLst/>
            </a:prstGeom>
            <a:noFill/>
          </p:spPr>
          <p:txBody>
            <a:bodyPr vert="horz" wrap="square" lIns="0" tIns="0" rIns="0" bIns="0" rtlCol="0">
              <a:spAutoFit/>
            </a:bodyPr>
            <a:lstStyle/>
            <a:p>
              <a:pPr lvl="1" algn="just" defTabSz="948242">
                <a:lnSpc>
                  <a:spcPct val="90000"/>
                </a:lnSpc>
                <a:spcAft>
                  <a:spcPct val="15000"/>
                </a:spcAft>
                <a:defRPr/>
              </a:pPr>
              <a:r>
                <a:rPr lang="en-US" sz="2400" dirty="0">
                  <a:ea typeface="+mj-lt"/>
                  <a:cs typeface="+mj-lt"/>
                </a:rPr>
                <a:t>Rol que realiza la tarea </a:t>
              </a:r>
            </a:p>
          </p:txBody>
        </p:sp>
        <p:sp>
          <p:nvSpPr>
            <p:cNvPr id="22" name="TextBox 21">
              <a:extLst>
                <a:ext uri="{FF2B5EF4-FFF2-40B4-BE49-F238E27FC236}">
                  <a16:creationId xmlns:a16="http://schemas.microsoft.com/office/drawing/2014/main" id="{EAEC8C13-9795-496C-89DF-C0665E37A259}"/>
                </a:ext>
              </a:extLst>
            </p:cNvPr>
            <p:cNvSpPr txBox="1"/>
            <p:nvPr/>
          </p:nvSpPr>
          <p:spPr>
            <a:xfrm>
              <a:off x="6251501" y="10868733"/>
              <a:ext cx="11836969" cy="1152395"/>
            </a:xfrm>
            <a:prstGeom prst="rect">
              <a:avLst/>
            </a:prstGeom>
            <a:noFill/>
          </p:spPr>
          <p:txBody>
            <a:bodyPr vert="horz" wrap="square" lIns="0" tIns="0" rIns="0" bIns="0" rtlCol="0">
              <a:spAutoFit/>
            </a:bodyPr>
            <a:lstStyle/>
            <a:p>
              <a:pPr algn="l">
                <a:spcAft>
                  <a:spcPts val="1200"/>
                </a:spcAft>
              </a:pPr>
              <a:r>
                <a:rPr lang="en-US" sz="2400" dirty="0">
                  <a:ea typeface="+mj-lt"/>
                  <a:cs typeface="+mj-lt"/>
                </a:rPr>
                <a:t>Rol que se responsabiliza de que la tarea se realice y que debe rendir cuentas sobre su ejecución</a:t>
              </a:r>
            </a:p>
          </p:txBody>
        </p:sp>
        <p:pic>
          <p:nvPicPr>
            <p:cNvPr id="26" name="Picture 25">
              <a:extLst>
                <a:ext uri="{FF2B5EF4-FFF2-40B4-BE49-F238E27FC236}">
                  <a16:creationId xmlns:a16="http://schemas.microsoft.com/office/drawing/2014/main" id="{DA030336-3173-42CC-88BB-256D49ECDBD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300"/>
                      </a14:imgEffect>
                    </a14:imgLayer>
                  </a14:imgProps>
                </a:ext>
                <a:ext uri="{28A0092B-C50C-407E-A947-70E740481C1C}">
                  <a14:useLocalDpi xmlns:a14="http://schemas.microsoft.com/office/drawing/2010/main" val="0"/>
                </a:ext>
              </a:extLst>
            </a:blip>
            <a:stretch>
              <a:fillRect/>
            </a:stretch>
          </p:blipFill>
          <p:spPr>
            <a:xfrm>
              <a:off x="9187575" y="3832581"/>
              <a:ext cx="1219201" cy="1219201"/>
            </a:xfrm>
            <a:prstGeom prst="rect">
              <a:avLst/>
            </a:prstGeom>
          </p:spPr>
        </p:pic>
      </p:grpSp>
      <p:pic>
        <p:nvPicPr>
          <p:cNvPr id="7" name="Graphic 6" descr="Handshake">
            <a:extLst>
              <a:ext uri="{FF2B5EF4-FFF2-40B4-BE49-F238E27FC236}">
                <a16:creationId xmlns:a16="http://schemas.microsoft.com/office/drawing/2014/main" id="{A105F9F2-9E4C-4FFF-9471-98C1A06215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58098" y="8668040"/>
            <a:ext cx="914400" cy="914400"/>
          </a:xfrm>
          <a:prstGeom prst="rect">
            <a:avLst/>
          </a:prstGeom>
        </p:spPr>
      </p:pic>
      <p:pic>
        <p:nvPicPr>
          <p:cNvPr id="27" name="Graphic 26" descr="Research">
            <a:extLst>
              <a:ext uri="{FF2B5EF4-FFF2-40B4-BE49-F238E27FC236}">
                <a16:creationId xmlns:a16="http://schemas.microsoft.com/office/drawing/2014/main" id="{E1EFD845-3EF7-42DD-BF70-E9F10DB1CC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09758" y="10480027"/>
            <a:ext cx="914400" cy="914400"/>
          </a:xfrm>
          <a:prstGeom prst="rect">
            <a:avLst/>
          </a:prstGeom>
        </p:spPr>
      </p:pic>
      <p:pic>
        <p:nvPicPr>
          <p:cNvPr id="35" name="Graphic 34" descr="Information">
            <a:extLst>
              <a:ext uri="{FF2B5EF4-FFF2-40B4-BE49-F238E27FC236}">
                <a16:creationId xmlns:a16="http://schemas.microsoft.com/office/drawing/2014/main" id="{ED0E42F8-C437-4870-AD38-8181EE7A76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07949" y="8531013"/>
            <a:ext cx="683145" cy="683145"/>
          </a:xfrm>
          <a:prstGeom prst="rect">
            <a:avLst/>
          </a:prstGeom>
        </p:spPr>
      </p:pic>
    </p:spTree>
    <p:extLst>
      <p:ext uri="{BB962C8B-B14F-4D97-AF65-F5344CB8AC3E}">
        <p14:creationId xmlns:p14="http://schemas.microsoft.com/office/powerpoint/2010/main" val="38934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heme/theme1.xml><?xml version="1.0" encoding="utf-8"?>
<a:theme xmlns:a="http://schemas.openxmlformats.org/drawingml/2006/main" name="Tema de Office">
  <a:themeElements>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fontScheme name="Personalizado 6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Cloud 2017">
  <a:themeElements>
    <a:clrScheme name="CTOMPlaybook">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Custom 2">
      <a:majorFont>
        <a:latin typeface="IBM Plex Sans"/>
        <a:ea typeface=""/>
        <a:cs typeface=""/>
      </a:majorFont>
      <a:minorFont>
        <a:latin typeface="IBM Plex Sans"/>
        <a:ea typeface=""/>
        <a:cs typeface=""/>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BM Cloud 2017">
  <a:themeElements>
    <a:clrScheme name="Custom 5">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FFFFFF"/>
      </a:hlink>
      <a:folHlink>
        <a:srgbClr val="FFFFFF"/>
      </a:folHlink>
    </a:clrScheme>
    <a:fontScheme name="Custom 1">
      <a:majorFont>
        <a:latin typeface="IBM Plex Sans"/>
        <a:ea typeface=""/>
        <a:cs typeface=""/>
      </a:majorFont>
      <a:minorFont>
        <a:latin typeface="IBM Plex Sans Light"/>
        <a:ea typeface=""/>
        <a:cs typeface=""/>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1067738163A649AFF0A3EAC69D0CE2" ma:contentTypeVersion="3" ma:contentTypeDescription="Create a new document." ma:contentTypeScope="" ma:versionID="037609e9405ca400f6b4f4b0b5bfd1bf">
  <xsd:schema xmlns:xsd="http://www.w3.org/2001/XMLSchema" xmlns:xs="http://www.w3.org/2001/XMLSchema" xmlns:p="http://schemas.microsoft.com/office/2006/metadata/properties" xmlns:ns2="fe66e491-c72e-4273-a58c-fba859478979" targetNamespace="http://schemas.microsoft.com/office/2006/metadata/properties" ma:root="true" ma:fieldsID="bf64b8f82d0a9f77d4dd1390aa332b78" ns2:_="">
    <xsd:import namespace="fe66e491-c72e-4273-a58c-fba859478979"/>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66e491-c72e-4273-a58c-fba8594789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1631D9-B41A-4F17-B3BA-3C91487AF489}"/>
</file>

<file path=customXml/itemProps2.xml><?xml version="1.0" encoding="utf-8"?>
<ds:datastoreItem xmlns:ds="http://schemas.openxmlformats.org/officeDocument/2006/customXml" ds:itemID="{19DC3753-6B88-4A2C-89E9-6D8B68790BEA}">
  <ds:schemaRefs>
    <ds:schemaRef ds:uri="http://www.w3.org/XML/1998/namespac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fe66e491-c72e-4273-a58c-fba859478979"/>
    <ds:schemaRef ds:uri="http://schemas.microsoft.com/office/2006/documentManagement/types"/>
    <ds:schemaRef ds:uri="http://purl.org/dc/dcmitype/"/>
    <ds:schemaRef ds:uri="http://purl.org/dc/terms/"/>
  </ds:schemaRefs>
</ds:datastoreItem>
</file>

<file path=customXml/itemProps3.xml><?xml version="1.0" encoding="utf-8"?>
<ds:datastoreItem xmlns:ds="http://schemas.openxmlformats.org/officeDocument/2006/customXml" ds:itemID="{7378C41C-C482-4BDE-858B-73DD2F3321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1908</TotalTime>
  <Words>4805</Words>
  <Application>Microsoft Office PowerPoint</Application>
  <PresentationFormat>Personalizado</PresentationFormat>
  <Paragraphs>1990</Paragraphs>
  <Slides>53</Slides>
  <Notes>46</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53</vt:i4>
      </vt:variant>
    </vt:vector>
  </HeadingPairs>
  <TitlesOfParts>
    <vt:vector size="70" baseType="lpstr">
      <vt:lpstr>Arial</vt:lpstr>
      <vt:lpstr>Arial Black</vt:lpstr>
      <vt:lpstr>Calibri</vt:lpstr>
      <vt:lpstr>Calibri Light</vt:lpstr>
      <vt:lpstr>Century Gothic</vt:lpstr>
      <vt:lpstr>Helvetica</vt:lpstr>
      <vt:lpstr>Helvetica Neue</vt:lpstr>
      <vt:lpstr>Helvetica Neue Medium</vt:lpstr>
      <vt:lpstr>HelveticaNeueLT Std Lt Cn</vt:lpstr>
      <vt:lpstr>IBM Plex Sans</vt:lpstr>
      <vt:lpstr>IBM Plex Sans Light</vt:lpstr>
      <vt:lpstr>IBM Plex Sans Regular</vt:lpstr>
      <vt:lpstr>Times New Roman</vt:lpstr>
      <vt:lpstr>Wingdings</vt:lpstr>
      <vt:lpstr>Tema de Office</vt:lpstr>
      <vt:lpstr>IBM Cloud 2017</vt:lpstr>
      <vt:lpstr>2_IBM Cloud 2017</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ARRIBAS GOMEZ JAIME</cp:lastModifiedBy>
  <cp:revision>31</cp:revision>
  <cp:lastPrinted>2020-01-22T11:06:21Z</cp:lastPrinted>
  <dcterms:created xsi:type="dcterms:W3CDTF">2019-12-17T19:04:51Z</dcterms:created>
  <dcterms:modified xsi:type="dcterms:W3CDTF">2020-07-14T14:47:39Z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0x010100401067738163A649AFF0A3EAC69D0CE2</vt:lpwstr>
  </property>
</Properties>
</file>